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9.jpg"/><Relationship Id="rId3" Type="http://schemas.openxmlformats.org/officeDocument/2006/relationships/image" Target="../media/image230.png"/><Relationship Id="rId4" Type="http://schemas.openxmlformats.org/officeDocument/2006/relationships/image" Target="../media/image138.png"/><Relationship Id="rId5" Type="http://schemas.openxmlformats.org/officeDocument/2006/relationships/image" Target="../media/image231.png"/><Relationship Id="rId6" Type="http://schemas.openxmlformats.org/officeDocument/2006/relationships/image" Target="../media/image232.png"/><Relationship Id="rId7" Type="http://schemas.openxmlformats.org/officeDocument/2006/relationships/image" Target="../media/image233.png"/><Relationship Id="rId8" Type="http://schemas.openxmlformats.org/officeDocument/2006/relationships/image" Target="../media/image234.png"/><Relationship Id="rId9" Type="http://schemas.openxmlformats.org/officeDocument/2006/relationships/image" Target="../media/image235.png"/><Relationship Id="rId10" Type="http://schemas.openxmlformats.org/officeDocument/2006/relationships/image" Target="../media/image236.png"/><Relationship Id="rId11" Type="http://schemas.openxmlformats.org/officeDocument/2006/relationships/image" Target="../media/image237.png"/><Relationship Id="rId12" Type="http://schemas.openxmlformats.org/officeDocument/2006/relationships/image" Target="../media/image238.png"/><Relationship Id="rId13" Type="http://schemas.openxmlformats.org/officeDocument/2006/relationships/image" Target="../media/image239.png"/><Relationship Id="rId14" Type="http://schemas.openxmlformats.org/officeDocument/2006/relationships/image" Target="../media/image240.png"/><Relationship Id="rId15" Type="http://schemas.openxmlformats.org/officeDocument/2006/relationships/image" Target="../media/image241.png"/><Relationship Id="rId16" Type="http://schemas.openxmlformats.org/officeDocument/2006/relationships/image" Target="../media/image242.png"/><Relationship Id="rId17" Type="http://schemas.openxmlformats.org/officeDocument/2006/relationships/image" Target="../media/image243.png"/><Relationship Id="rId18" Type="http://schemas.openxmlformats.org/officeDocument/2006/relationships/image" Target="../media/image244.png"/><Relationship Id="rId19" Type="http://schemas.openxmlformats.org/officeDocument/2006/relationships/image" Target="../media/image245.png"/><Relationship Id="rId20" Type="http://schemas.openxmlformats.org/officeDocument/2006/relationships/image" Target="../media/image246.png"/><Relationship Id="rId21" Type="http://schemas.openxmlformats.org/officeDocument/2006/relationships/image" Target="../media/image247.png"/><Relationship Id="rId22" Type="http://schemas.openxmlformats.org/officeDocument/2006/relationships/image" Target="../media/image248.png"/><Relationship Id="rId23" Type="http://schemas.openxmlformats.org/officeDocument/2006/relationships/image" Target="../media/image1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9.jpg"/><Relationship Id="rId3" Type="http://schemas.openxmlformats.org/officeDocument/2006/relationships/image" Target="../media/image230.png"/><Relationship Id="rId4" Type="http://schemas.openxmlformats.org/officeDocument/2006/relationships/image" Target="../media/image250.png"/><Relationship Id="rId5" Type="http://schemas.openxmlformats.org/officeDocument/2006/relationships/image" Target="../media/image251.png"/><Relationship Id="rId6" Type="http://schemas.openxmlformats.org/officeDocument/2006/relationships/image" Target="../media/image252.png"/><Relationship Id="rId7" Type="http://schemas.openxmlformats.org/officeDocument/2006/relationships/image" Target="../media/image253.png"/><Relationship Id="rId8" Type="http://schemas.openxmlformats.org/officeDocument/2006/relationships/image" Target="../media/image254.png"/><Relationship Id="rId9" Type="http://schemas.openxmlformats.org/officeDocument/2006/relationships/image" Target="../media/image255.png"/><Relationship Id="rId10" Type="http://schemas.openxmlformats.org/officeDocument/2006/relationships/image" Target="../media/image256.png"/><Relationship Id="rId11" Type="http://schemas.openxmlformats.org/officeDocument/2006/relationships/image" Target="../media/image257.png"/><Relationship Id="rId12" Type="http://schemas.openxmlformats.org/officeDocument/2006/relationships/image" Target="../media/image258.png"/><Relationship Id="rId13" Type="http://schemas.openxmlformats.org/officeDocument/2006/relationships/image" Target="../media/image259.png"/><Relationship Id="rId14" Type="http://schemas.openxmlformats.org/officeDocument/2006/relationships/image" Target="../media/image260.png"/><Relationship Id="rId15" Type="http://schemas.openxmlformats.org/officeDocument/2006/relationships/image" Target="../media/image261.png"/><Relationship Id="rId16" Type="http://schemas.openxmlformats.org/officeDocument/2006/relationships/image" Target="../media/image262.png"/><Relationship Id="rId17" Type="http://schemas.openxmlformats.org/officeDocument/2006/relationships/image" Target="../media/image263.png"/><Relationship Id="rId18" Type="http://schemas.openxmlformats.org/officeDocument/2006/relationships/image" Target="../media/image264.png"/><Relationship Id="rId19" Type="http://schemas.openxmlformats.org/officeDocument/2006/relationships/image" Target="../media/image265.png"/><Relationship Id="rId20" Type="http://schemas.openxmlformats.org/officeDocument/2006/relationships/image" Target="../media/image266.png"/><Relationship Id="rId21" Type="http://schemas.openxmlformats.org/officeDocument/2006/relationships/image" Target="../media/image267.png"/><Relationship Id="rId22" Type="http://schemas.openxmlformats.org/officeDocument/2006/relationships/image" Target="../media/image268.png"/><Relationship Id="rId23" Type="http://schemas.openxmlformats.org/officeDocument/2006/relationships/image" Target="../media/image38.png"/><Relationship Id="rId24" Type="http://schemas.openxmlformats.org/officeDocument/2006/relationships/image" Target="../media/image1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9.jpg"/><Relationship Id="rId3" Type="http://schemas.openxmlformats.org/officeDocument/2006/relationships/image" Target="../media/image230.png"/><Relationship Id="rId4" Type="http://schemas.openxmlformats.org/officeDocument/2006/relationships/image" Target="../media/image270.png"/><Relationship Id="rId5" Type="http://schemas.openxmlformats.org/officeDocument/2006/relationships/image" Target="../media/image271.png"/><Relationship Id="rId6" Type="http://schemas.openxmlformats.org/officeDocument/2006/relationships/image" Target="../media/image272.png"/><Relationship Id="rId7" Type="http://schemas.openxmlformats.org/officeDocument/2006/relationships/image" Target="../media/image273.png"/><Relationship Id="rId8" Type="http://schemas.openxmlformats.org/officeDocument/2006/relationships/image" Target="../media/image274.png"/><Relationship Id="rId9" Type="http://schemas.openxmlformats.org/officeDocument/2006/relationships/image" Target="../media/image275.png"/><Relationship Id="rId10" Type="http://schemas.openxmlformats.org/officeDocument/2006/relationships/image" Target="../media/image276.png"/><Relationship Id="rId11" Type="http://schemas.openxmlformats.org/officeDocument/2006/relationships/image" Target="../media/image277.png"/><Relationship Id="rId12" Type="http://schemas.openxmlformats.org/officeDocument/2006/relationships/image" Target="../media/image278.png"/><Relationship Id="rId13" Type="http://schemas.openxmlformats.org/officeDocument/2006/relationships/image" Target="../media/image256.png"/><Relationship Id="rId14" Type="http://schemas.openxmlformats.org/officeDocument/2006/relationships/image" Target="../media/image279.png"/><Relationship Id="rId15" Type="http://schemas.openxmlformats.org/officeDocument/2006/relationships/image" Target="../media/image280.png"/><Relationship Id="rId16" Type="http://schemas.openxmlformats.org/officeDocument/2006/relationships/image" Target="../media/image281.png"/><Relationship Id="rId17" Type="http://schemas.openxmlformats.org/officeDocument/2006/relationships/image" Target="../media/image282.png"/><Relationship Id="rId18" Type="http://schemas.openxmlformats.org/officeDocument/2006/relationships/image" Target="../media/image283.png"/><Relationship Id="rId19" Type="http://schemas.openxmlformats.org/officeDocument/2006/relationships/image" Target="../media/image284.png"/><Relationship Id="rId20" Type="http://schemas.openxmlformats.org/officeDocument/2006/relationships/image" Target="../media/image285.png"/><Relationship Id="rId21" Type="http://schemas.openxmlformats.org/officeDocument/2006/relationships/image" Target="../media/image286.png"/><Relationship Id="rId22" Type="http://schemas.openxmlformats.org/officeDocument/2006/relationships/image" Target="../media/image287.png"/><Relationship Id="rId23" Type="http://schemas.openxmlformats.org/officeDocument/2006/relationships/image" Target="../media/image288.png"/><Relationship Id="rId24" Type="http://schemas.openxmlformats.org/officeDocument/2006/relationships/image" Target="../media/image289.png"/><Relationship Id="rId25" Type="http://schemas.openxmlformats.org/officeDocument/2006/relationships/image" Target="../media/image38.png"/><Relationship Id="rId26" Type="http://schemas.openxmlformats.org/officeDocument/2006/relationships/image" Target="../media/image1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0.jpg"/><Relationship Id="rId3" Type="http://schemas.openxmlformats.org/officeDocument/2006/relationships/image" Target="../media/image291.png"/><Relationship Id="rId4" Type="http://schemas.openxmlformats.org/officeDocument/2006/relationships/image" Target="../media/image292.png"/><Relationship Id="rId5" Type="http://schemas.openxmlformats.org/officeDocument/2006/relationships/image" Target="../media/image38.png"/><Relationship Id="rId6" Type="http://schemas.openxmlformats.org/officeDocument/2006/relationships/image" Target="../media/image293.png"/><Relationship Id="rId7" Type="http://schemas.openxmlformats.org/officeDocument/2006/relationships/image" Target="../media/image294.png"/><Relationship Id="rId8" Type="http://schemas.openxmlformats.org/officeDocument/2006/relationships/image" Target="../media/image295.png"/><Relationship Id="rId9" Type="http://schemas.openxmlformats.org/officeDocument/2006/relationships/image" Target="../media/image296.png"/><Relationship Id="rId10" Type="http://schemas.openxmlformats.org/officeDocument/2006/relationships/image" Target="../media/image297.png"/><Relationship Id="rId11" Type="http://schemas.openxmlformats.org/officeDocument/2006/relationships/image" Target="../media/image298.png"/><Relationship Id="rId12" Type="http://schemas.openxmlformats.org/officeDocument/2006/relationships/image" Target="../media/image299.png"/><Relationship Id="rId13" Type="http://schemas.openxmlformats.org/officeDocument/2006/relationships/image" Target="../media/image300.png"/><Relationship Id="rId14" Type="http://schemas.openxmlformats.org/officeDocument/2006/relationships/image" Target="../media/image301.png"/><Relationship Id="rId15" Type="http://schemas.openxmlformats.org/officeDocument/2006/relationships/image" Target="../media/image302.png"/><Relationship Id="rId16" Type="http://schemas.openxmlformats.org/officeDocument/2006/relationships/image" Target="../media/image303.png"/><Relationship Id="rId17" Type="http://schemas.openxmlformats.org/officeDocument/2006/relationships/image" Target="../media/image304.png"/><Relationship Id="rId18" Type="http://schemas.openxmlformats.org/officeDocument/2006/relationships/image" Target="../media/image305.png"/><Relationship Id="rId19" Type="http://schemas.openxmlformats.org/officeDocument/2006/relationships/image" Target="../media/image306.png"/><Relationship Id="rId20" Type="http://schemas.openxmlformats.org/officeDocument/2006/relationships/image" Target="../media/image307.png"/><Relationship Id="rId21" Type="http://schemas.openxmlformats.org/officeDocument/2006/relationships/image" Target="../media/image308.png"/><Relationship Id="rId22" Type="http://schemas.openxmlformats.org/officeDocument/2006/relationships/image" Target="../media/image309.png"/><Relationship Id="rId23" Type="http://schemas.openxmlformats.org/officeDocument/2006/relationships/image" Target="../media/image310.png"/><Relationship Id="rId24" Type="http://schemas.openxmlformats.org/officeDocument/2006/relationships/image" Target="../media/image311.png"/><Relationship Id="rId25" Type="http://schemas.openxmlformats.org/officeDocument/2006/relationships/image" Target="../media/image1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2.jpg"/><Relationship Id="rId3" Type="http://schemas.openxmlformats.org/officeDocument/2006/relationships/image" Target="../media/image313.png"/><Relationship Id="rId4" Type="http://schemas.openxmlformats.org/officeDocument/2006/relationships/image" Target="../media/image314.png"/><Relationship Id="rId5" Type="http://schemas.openxmlformats.org/officeDocument/2006/relationships/image" Target="../media/image315.png"/><Relationship Id="rId6" Type="http://schemas.openxmlformats.org/officeDocument/2006/relationships/image" Target="../media/image316.png"/><Relationship Id="rId7" Type="http://schemas.openxmlformats.org/officeDocument/2006/relationships/image" Target="../media/image317.png"/><Relationship Id="rId8" Type="http://schemas.openxmlformats.org/officeDocument/2006/relationships/image" Target="../media/image318.png"/><Relationship Id="rId9" Type="http://schemas.openxmlformats.org/officeDocument/2006/relationships/image" Target="../media/image319.png"/><Relationship Id="rId10" Type="http://schemas.openxmlformats.org/officeDocument/2006/relationships/image" Target="../media/image320.png"/><Relationship Id="rId11" Type="http://schemas.openxmlformats.org/officeDocument/2006/relationships/image" Target="../media/image321.png"/><Relationship Id="rId12" Type="http://schemas.openxmlformats.org/officeDocument/2006/relationships/image" Target="../media/image322.png"/><Relationship Id="rId13" Type="http://schemas.openxmlformats.org/officeDocument/2006/relationships/image" Target="../media/image323.png"/><Relationship Id="rId14" Type="http://schemas.openxmlformats.org/officeDocument/2006/relationships/image" Target="../media/image324.png"/><Relationship Id="rId15" Type="http://schemas.openxmlformats.org/officeDocument/2006/relationships/image" Target="../media/image325.png"/><Relationship Id="rId16" Type="http://schemas.openxmlformats.org/officeDocument/2006/relationships/image" Target="../media/image282.png"/><Relationship Id="rId17" Type="http://schemas.openxmlformats.org/officeDocument/2006/relationships/image" Target="../media/image326.png"/><Relationship Id="rId18" Type="http://schemas.openxmlformats.org/officeDocument/2006/relationships/image" Target="../media/image327.png"/><Relationship Id="rId19" Type="http://schemas.openxmlformats.org/officeDocument/2006/relationships/image" Target="../media/image328.png"/><Relationship Id="rId20" Type="http://schemas.openxmlformats.org/officeDocument/2006/relationships/image" Target="../media/image329.png"/><Relationship Id="rId21" Type="http://schemas.openxmlformats.org/officeDocument/2006/relationships/image" Target="../media/image330.png"/><Relationship Id="rId22" Type="http://schemas.openxmlformats.org/officeDocument/2006/relationships/image" Target="../media/image38.png"/><Relationship Id="rId23" Type="http://schemas.openxmlformats.org/officeDocument/2006/relationships/image" Target="../media/image1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1.jpg"/><Relationship Id="rId3" Type="http://schemas.openxmlformats.org/officeDocument/2006/relationships/image" Target="../media/image332.png"/><Relationship Id="rId4" Type="http://schemas.openxmlformats.org/officeDocument/2006/relationships/image" Target="../media/image333.png"/><Relationship Id="rId5" Type="http://schemas.openxmlformats.org/officeDocument/2006/relationships/image" Target="../media/image334.png"/><Relationship Id="rId6" Type="http://schemas.openxmlformats.org/officeDocument/2006/relationships/image" Target="../media/image335.png"/><Relationship Id="rId7" Type="http://schemas.openxmlformats.org/officeDocument/2006/relationships/image" Target="../media/image336.png"/><Relationship Id="rId8" Type="http://schemas.openxmlformats.org/officeDocument/2006/relationships/image" Target="../media/image38.png"/><Relationship Id="rId9" Type="http://schemas.openxmlformats.org/officeDocument/2006/relationships/image" Target="../media/image1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7.png"/><Relationship Id="rId3" Type="http://schemas.openxmlformats.org/officeDocument/2006/relationships/image" Target="../media/image338.png"/><Relationship Id="rId4" Type="http://schemas.openxmlformats.org/officeDocument/2006/relationships/image" Target="../media/image339.png"/><Relationship Id="rId5" Type="http://schemas.openxmlformats.org/officeDocument/2006/relationships/image" Target="../media/image340.png"/><Relationship Id="rId6" Type="http://schemas.openxmlformats.org/officeDocument/2006/relationships/image" Target="../media/image341.png"/><Relationship Id="rId7" Type="http://schemas.openxmlformats.org/officeDocument/2006/relationships/image" Target="../media/image342.png"/><Relationship Id="rId8" Type="http://schemas.openxmlformats.org/officeDocument/2006/relationships/image" Target="../media/image343.png"/><Relationship Id="rId9" Type="http://schemas.openxmlformats.org/officeDocument/2006/relationships/image" Target="../media/image344.png"/><Relationship Id="rId10" Type="http://schemas.openxmlformats.org/officeDocument/2006/relationships/image" Target="../media/image345.png"/><Relationship Id="rId11" Type="http://schemas.openxmlformats.org/officeDocument/2006/relationships/image" Target="../media/image346.png"/><Relationship Id="rId12" Type="http://schemas.openxmlformats.org/officeDocument/2006/relationships/image" Target="../media/image347.png"/><Relationship Id="rId13" Type="http://schemas.openxmlformats.org/officeDocument/2006/relationships/image" Target="../media/image348.png"/><Relationship Id="rId14" Type="http://schemas.openxmlformats.org/officeDocument/2006/relationships/image" Target="../media/image349.png"/><Relationship Id="rId15" Type="http://schemas.openxmlformats.org/officeDocument/2006/relationships/image" Target="../media/image350.png"/><Relationship Id="rId16" Type="http://schemas.openxmlformats.org/officeDocument/2006/relationships/image" Target="../media/image351.png"/><Relationship Id="rId17" Type="http://schemas.openxmlformats.org/officeDocument/2006/relationships/image" Target="../media/image352.png"/><Relationship Id="rId18" Type="http://schemas.openxmlformats.org/officeDocument/2006/relationships/image" Target="../media/image353.png"/><Relationship Id="rId19" Type="http://schemas.openxmlformats.org/officeDocument/2006/relationships/image" Target="../media/image354.png"/><Relationship Id="rId20" Type="http://schemas.openxmlformats.org/officeDocument/2006/relationships/image" Target="../media/image355.png"/><Relationship Id="rId21" Type="http://schemas.openxmlformats.org/officeDocument/2006/relationships/image" Target="../media/image38.png"/><Relationship Id="rId22" Type="http://schemas.openxmlformats.org/officeDocument/2006/relationships/image" Target="../media/image1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1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15.png"/><Relationship Id="rId4" Type="http://schemas.openxmlformats.org/officeDocument/2006/relationships/image" Target="../media/image38.png"/><Relationship Id="rId5" Type="http://schemas.openxmlformats.org/officeDocument/2006/relationships/image" Target="../media/image12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4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60.png"/><Relationship Id="rId27" Type="http://schemas.openxmlformats.org/officeDocument/2006/relationships/image" Target="../media/image61.png"/><Relationship Id="rId28" Type="http://schemas.openxmlformats.org/officeDocument/2006/relationships/image" Target="../media/image62.png"/><Relationship Id="rId29" Type="http://schemas.openxmlformats.org/officeDocument/2006/relationships/image" Target="../media/image63.png"/><Relationship Id="rId30" Type="http://schemas.openxmlformats.org/officeDocument/2006/relationships/image" Target="../media/image64.png"/><Relationship Id="rId31" Type="http://schemas.openxmlformats.org/officeDocument/2006/relationships/image" Target="../media/image65.png"/><Relationship Id="rId32" Type="http://schemas.openxmlformats.org/officeDocument/2006/relationships/image" Target="../media/image66.png"/><Relationship Id="rId33" Type="http://schemas.openxmlformats.org/officeDocument/2006/relationships/image" Target="../media/image67.png"/><Relationship Id="rId34" Type="http://schemas.openxmlformats.org/officeDocument/2006/relationships/image" Target="../media/image68.png"/><Relationship Id="rId35" Type="http://schemas.openxmlformats.org/officeDocument/2006/relationships/image" Target="../media/image69.png"/><Relationship Id="rId36" Type="http://schemas.openxmlformats.org/officeDocument/2006/relationships/image" Target="../media/image70.png"/><Relationship Id="rId37" Type="http://schemas.openxmlformats.org/officeDocument/2006/relationships/image" Target="../media/image71.png"/><Relationship Id="rId38" Type="http://schemas.openxmlformats.org/officeDocument/2006/relationships/image" Target="../media/image72.png"/><Relationship Id="rId39" Type="http://schemas.openxmlformats.org/officeDocument/2006/relationships/image" Target="../media/image73.png"/><Relationship Id="rId40" Type="http://schemas.openxmlformats.org/officeDocument/2006/relationships/image" Target="../media/image74.png"/><Relationship Id="rId41" Type="http://schemas.openxmlformats.org/officeDocument/2006/relationships/image" Target="../media/image75.png"/><Relationship Id="rId42" Type="http://schemas.openxmlformats.org/officeDocument/2006/relationships/image" Target="../media/image76.png"/><Relationship Id="rId43" Type="http://schemas.openxmlformats.org/officeDocument/2006/relationships/image" Target="../media/image77.png"/><Relationship Id="rId44" Type="http://schemas.openxmlformats.org/officeDocument/2006/relationships/image" Target="../media/image7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6" Type="http://schemas.openxmlformats.org/officeDocument/2006/relationships/image" Target="../media/image93.png"/><Relationship Id="rId17" Type="http://schemas.openxmlformats.org/officeDocument/2006/relationships/image" Target="../media/image94.png"/><Relationship Id="rId18" Type="http://schemas.openxmlformats.org/officeDocument/2006/relationships/image" Target="../media/image95.png"/><Relationship Id="rId19" Type="http://schemas.openxmlformats.org/officeDocument/2006/relationships/image" Target="../media/image96.png"/><Relationship Id="rId20" Type="http://schemas.openxmlformats.org/officeDocument/2006/relationships/image" Target="../media/image97.png"/><Relationship Id="rId21" Type="http://schemas.openxmlformats.org/officeDocument/2006/relationships/image" Target="../media/image98.png"/><Relationship Id="rId22" Type="http://schemas.openxmlformats.org/officeDocument/2006/relationships/image" Target="../media/image99.png"/><Relationship Id="rId23" Type="http://schemas.openxmlformats.org/officeDocument/2006/relationships/image" Target="../media/image100.png"/><Relationship Id="rId24" Type="http://schemas.openxmlformats.org/officeDocument/2006/relationships/image" Target="../media/image101.png"/><Relationship Id="rId25" Type="http://schemas.openxmlformats.org/officeDocument/2006/relationships/image" Target="../media/image102.png"/><Relationship Id="rId26" Type="http://schemas.openxmlformats.org/officeDocument/2006/relationships/image" Target="../media/image103.png"/><Relationship Id="rId27" Type="http://schemas.openxmlformats.org/officeDocument/2006/relationships/image" Target="../media/image104.png"/><Relationship Id="rId28" Type="http://schemas.openxmlformats.org/officeDocument/2006/relationships/image" Target="../media/image105.png"/><Relationship Id="rId29" Type="http://schemas.openxmlformats.org/officeDocument/2006/relationships/image" Target="../media/image106.png"/><Relationship Id="rId30" Type="http://schemas.openxmlformats.org/officeDocument/2006/relationships/image" Target="../media/image107.png"/><Relationship Id="rId31" Type="http://schemas.openxmlformats.org/officeDocument/2006/relationships/image" Target="../media/image108.png"/><Relationship Id="rId32" Type="http://schemas.openxmlformats.org/officeDocument/2006/relationships/image" Target="../media/image109.png"/><Relationship Id="rId33" Type="http://schemas.openxmlformats.org/officeDocument/2006/relationships/image" Target="../media/image110.png"/><Relationship Id="rId34" Type="http://schemas.openxmlformats.org/officeDocument/2006/relationships/image" Target="../media/image111.png"/><Relationship Id="rId35" Type="http://schemas.openxmlformats.org/officeDocument/2006/relationships/image" Target="../media/image112.png"/><Relationship Id="rId36" Type="http://schemas.openxmlformats.org/officeDocument/2006/relationships/image" Target="../media/image113.png"/><Relationship Id="rId37" Type="http://schemas.openxmlformats.org/officeDocument/2006/relationships/image" Target="../media/image114.png"/><Relationship Id="rId38" Type="http://schemas.openxmlformats.org/officeDocument/2006/relationships/image" Target="../media/image115.png"/><Relationship Id="rId39" Type="http://schemas.openxmlformats.org/officeDocument/2006/relationships/image" Target="../media/image116.png"/><Relationship Id="rId40" Type="http://schemas.openxmlformats.org/officeDocument/2006/relationships/image" Target="../media/image117.png"/><Relationship Id="rId41" Type="http://schemas.openxmlformats.org/officeDocument/2006/relationships/image" Target="../media/image118.png"/><Relationship Id="rId42" Type="http://schemas.openxmlformats.org/officeDocument/2006/relationships/image" Target="../media/image119.png"/><Relationship Id="rId43" Type="http://schemas.openxmlformats.org/officeDocument/2006/relationships/image" Target="../media/image120.png"/><Relationship Id="rId44" Type="http://schemas.openxmlformats.org/officeDocument/2006/relationships/image" Target="../media/image121.png"/><Relationship Id="rId45" Type="http://schemas.openxmlformats.org/officeDocument/2006/relationships/image" Target="../media/image122.png"/><Relationship Id="rId46" Type="http://schemas.openxmlformats.org/officeDocument/2006/relationships/image" Target="../media/image123.png"/><Relationship Id="rId47" Type="http://schemas.openxmlformats.org/officeDocument/2006/relationships/image" Target="../media/image124.png"/><Relationship Id="rId48" Type="http://schemas.openxmlformats.org/officeDocument/2006/relationships/image" Target="../media/image125.png"/><Relationship Id="rId49" Type="http://schemas.openxmlformats.org/officeDocument/2006/relationships/image" Target="../media/image126.png"/><Relationship Id="rId50" Type="http://schemas.openxmlformats.org/officeDocument/2006/relationships/image" Target="../media/image127.png"/><Relationship Id="rId51" Type="http://schemas.openxmlformats.org/officeDocument/2006/relationships/image" Target="../media/image128.png"/><Relationship Id="rId52" Type="http://schemas.openxmlformats.org/officeDocument/2006/relationships/image" Target="../media/image129.png"/><Relationship Id="rId53" Type="http://schemas.openxmlformats.org/officeDocument/2006/relationships/image" Target="../media/image130.png"/><Relationship Id="rId54" Type="http://schemas.openxmlformats.org/officeDocument/2006/relationships/image" Target="../media/image131.png"/><Relationship Id="rId55" Type="http://schemas.openxmlformats.org/officeDocument/2006/relationships/image" Target="../media/image132.png"/><Relationship Id="rId56" Type="http://schemas.openxmlformats.org/officeDocument/2006/relationships/image" Target="../media/image133.png"/><Relationship Id="rId57" Type="http://schemas.openxmlformats.org/officeDocument/2006/relationships/image" Target="../media/image134.png"/><Relationship Id="rId58" Type="http://schemas.openxmlformats.org/officeDocument/2006/relationships/image" Target="../media/image135.png"/><Relationship Id="rId59" Type="http://schemas.openxmlformats.org/officeDocument/2006/relationships/image" Target="../media/image136.png"/><Relationship Id="rId60" Type="http://schemas.openxmlformats.org/officeDocument/2006/relationships/image" Target="../media/image38.png"/><Relationship Id="rId61" Type="http://schemas.openxmlformats.org/officeDocument/2006/relationships/image" Target="../media/image12.png"/><Relationship Id="rId62" Type="http://schemas.openxmlformats.org/officeDocument/2006/relationships/image" Target="../media/image13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Relationship Id="rId4" Type="http://schemas.openxmlformats.org/officeDocument/2006/relationships/image" Target="../media/image140.png"/><Relationship Id="rId5" Type="http://schemas.openxmlformats.org/officeDocument/2006/relationships/image" Target="../media/image141.png"/><Relationship Id="rId6" Type="http://schemas.openxmlformats.org/officeDocument/2006/relationships/image" Target="../media/image142.png"/><Relationship Id="rId7" Type="http://schemas.openxmlformats.org/officeDocument/2006/relationships/image" Target="../media/image143.png"/><Relationship Id="rId8" Type="http://schemas.openxmlformats.org/officeDocument/2006/relationships/image" Target="../media/image144.png"/><Relationship Id="rId9" Type="http://schemas.openxmlformats.org/officeDocument/2006/relationships/image" Target="../media/image145.png"/><Relationship Id="rId10" Type="http://schemas.openxmlformats.org/officeDocument/2006/relationships/image" Target="../media/image146.png"/><Relationship Id="rId11" Type="http://schemas.openxmlformats.org/officeDocument/2006/relationships/image" Target="../media/image147.png"/><Relationship Id="rId12" Type="http://schemas.openxmlformats.org/officeDocument/2006/relationships/image" Target="../media/image148.png"/><Relationship Id="rId13" Type="http://schemas.openxmlformats.org/officeDocument/2006/relationships/image" Target="../media/image149.png"/><Relationship Id="rId14" Type="http://schemas.openxmlformats.org/officeDocument/2006/relationships/image" Target="../media/image150.png"/><Relationship Id="rId15" Type="http://schemas.openxmlformats.org/officeDocument/2006/relationships/image" Target="../media/image151.png"/><Relationship Id="rId16" Type="http://schemas.openxmlformats.org/officeDocument/2006/relationships/image" Target="../media/image152.png"/><Relationship Id="rId17" Type="http://schemas.openxmlformats.org/officeDocument/2006/relationships/image" Target="../media/image153.png"/><Relationship Id="rId18" Type="http://schemas.openxmlformats.org/officeDocument/2006/relationships/image" Target="../media/image154.png"/><Relationship Id="rId19" Type="http://schemas.openxmlformats.org/officeDocument/2006/relationships/image" Target="../media/image155.png"/><Relationship Id="rId20" Type="http://schemas.openxmlformats.org/officeDocument/2006/relationships/image" Target="../media/image156.png"/><Relationship Id="rId21" Type="http://schemas.openxmlformats.org/officeDocument/2006/relationships/image" Target="../media/image157.png"/><Relationship Id="rId22" Type="http://schemas.openxmlformats.org/officeDocument/2006/relationships/image" Target="../media/image158.png"/><Relationship Id="rId23" Type="http://schemas.openxmlformats.org/officeDocument/2006/relationships/image" Target="../media/image159.png"/><Relationship Id="rId24" Type="http://schemas.openxmlformats.org/officeDocument/2006/relationships/image" Target="../media/image160.png"/><Relationship Id="rId25" Type="http://schemas.openxmlformats.org/officeDocument/2006/relationships/image" Target="../media/image161.png"/><Relationship Id="rId26" Type="http://schemas.openxmlformats.org/officeDocument/2006/relationships/image" Target="../media/image162.png"/><Relationship Id="rId27" Type="http://schemas.openxmlformats.org/officeDocument/2006/relationships/image" Target="../media/image163.png"/><Relationship Id="rId28" Type="http://schemas.openxmlformats.org/officeDocument/2006/relationships/image" Target="../media/image164.png"/><Relationship Id="rId29" Type="http://schemas.openxmlformats.org/officeDocument/2006/relationships/image" Target="../media/image165.png"/><Relationship Id="rId30" Type="http://schemas.openxmlformats.org/officeDocument/2006/relationships/image" Target="../media/image166.png"/><Relationship Id="rId31" Type="http://schemas.openxmlformats.org/officeDocument/2006/relationships/image" Target="../media/image15.png"/><Relationship Id="rId32" Type="http://schemas.openxmlformats.org/officeDocument/2006/relationships/image" Target="../media/image167.png"/><Relationship Id="rId33" Type="http://schemas.openxmlformats.org/officeDocument/2006/relationships/image" Target="../media/image168.png"/><Relationship Id="rId34" Type="http://schemas.openxmlformats.org/officeDocument/2006/relationships/image" Target="../media/image169.png"/><Relationship Id="rId35" Type="http://schemas.openxmlformats.org/officeDocument/2006/relationships/image" Target="../media/image170.png"/><Relationship Id="rId36" Type="http://schemas.openxmlformats.org/officeDocument/2006/relationships/image" Target="../media/image38.png"/><Relationship Id="rId37" Type="http://schemas.openxmlformats.org/officeDocument/2006/relationships/image" Target="../media/image12.png"/><Relationship Id="rId38" Type="http://schemas.openxmlformats.org/officeDocument/2006/relationships/image" Target="../media/image17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image" Target="../media/image178.png"/><Relationship Id="rId10" Type="http://schemas.openxmlformats.org/officeDocument/2006/relationships/image" Target="../media/image179.png"/><Relationship Id="rId11" Type="http://schemas.openxmlformats.org/officeDocument/2006/relationships/image" Target="../media/image180.png"/><Relationship Id="rId12" Type="http://schemas.openxmlformats.org/officeDocument/2006/relationships/image" Target="../media/image181.png"/><Relationship Id="rId13" Type="http://schemas.openxmlformats.org/officeDocument/2006/relationships/image" Target="../media/image182.png"/><Relationship Id="rId14" Type="http://schemas.openxmlformats.org/officeDocument/2006/relationships/image" Target="../media/image183.png"/><Relationship Id="rId15" Type="http://schemas.openxmlformats.org/officeDocument/2006/relationships/image" Target="../media/image184.png"/><Relationship Id="rId16" Type="http://schemas.openxmlformats.org/officeDocument/2006/relationships/image" Target="../media/image185.png"/><Relationship Id="rId17" Type="http://schemas.openxmlformats.org/officeDocument/2006/relationships/image" Target="../media/image186.png"/><Relationship Id="rId18" Type="http://schemas.openxmlformats.org/officeDocument/2006/relationships/image" Target="../media/image187.png"/><Relationship Id="rId19" Type="http://schemas.openxmlformats.org/officeDocument/2006/relationships/image" Target="../media/image188.png"/><Relationship Id="rId20" Type="http://schemas.openxmlformats.org/officeDocument/2006/relationships/image" Target="../media/image189.png"/><Relationship Id="rId21" Type="http://schemas.openxmlformats.org/officeDocument/2006/relationships/image" Target="../media/image116.png"/><Relationship Id="rId22" Type="http://schemas.openxmlformats.org/officeDocument/2006/relationships/image" Target="../media/image120.png"/><Relationship Id="rId23" Type="http://schemas.openxmlformats.org/officeDocument/2006/relationships/image" Target="../media/image136.png"/><Relationship Id="rId24" Type="http://schemas.openxmlformats.org/officeDocument/2006/relationships/image" Target="../media/image137.png"/><Relationship Id="rId25" Type="http://schemas.openxmlformats.org/officeDocument/2006/relationships/image" Target="../media/image190.png"/><Relationship Id="rId26" Type="http://schemas.openxmlformats.org/officeDocument/2006/relationships/image" Target="../media/image38.png"/><Relationship Id="rId27" Type="http://schemas.openxmlformats.org/officeDocument/2006/relationships/image" Target="../media/image1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1.png"/><Relationship Id="rId3" Type="http://schemas.openxmlformats.org/officeDocument/2006/relationships/image" Target="../media/image192.png"/><Relationship Id="rId4" Type="http://schemas.openxmlformats.org/officeDocument/2006/relationships/image" Target="../media/image193.png"/><Relationship Id="rId5" Type="http://schemas.openxmlformats.org/officeDocument/2006/relationships/image" Target="../media/image194.png"/><Relationship Id="rId6" Type="http://schemas.openxmlformats.org/officeDocument/2006/relationships/image" Target="../media/image195.png"/><Relationship Id="rId7" Type="http://schemas.openxmlformats.org/officeDocument/2006/relationships/image" Target="../media/image196.png"/><Relationship Id="rId8" Type="http://schemas.openxmlformats.org/officeDocument/2006/relationships/image" Target="../media/image197.png"/><Relationship Id="rId9" Type="http://schemas.openxmlformats.org/officeDocument/2006/relationships/image" Target="../media/image198.png"/><Relationship Id="rId10" Type="http://schemas.openxmlformats.org/officeDocument/2006/relationships/image" Target="../media/image38.png"/><Relationship Id="rId11" Type="http://schemas.openxmlformats.org/officeDocument/2006/relationships/image" Target="../media/image199.jpg"/><Relationship Id="rId12" Type="http://schemas.openxmlformats.org/officeDocument/2006/relationships/image" Target="../media/image1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8.png"/><Relationship Id="rId3" Type="http://schemas.openxmlformats.org/officeDocument/2006/relationships/image" Target="../media/image200.png"/><Relationship Id="rId4" Type="http://schemas.openxmlformats.org/officeDocument/2006/relationships/image" Target="../media/image201.png"/><Relationship Id="rId5" Type="http://schemas.openxmlformats.org/officeDocument/2006/relationships/image" Target="../media/image202.png"/><Relationship Id="rId6" Type="http://schemas.openxmlformats.org/officeDocument/2006/relationships/image" Target="../media/image203.png"/><Relationship Id="rId7" Type="http://schemas.openxmlformats.org/officeDocument/2006/relationships/image" Target="../media/image204.png"/><Relationship Id="rId8" Type="http://schemas.openxmlformats.org/officeDocument/2006/relationships/image" Target="../media/image205.png"/><Relationship Id="rId9" Type="http://schemas.openxmlformats.org/officeDocument/2006/relationships/image" Target="../media/image206.png"/><Relationship Id="rId10" Type="http://schemas.openxmlformats.org/officeDocument/2006/relationships/image" Target="../media/image207.png"/><Relationship Id="rId11" Type="http://schemas.openxmlformats.org/officeDocument/2006/relationships/image" Target="../media/image208.png"/><Relationship Id="rId12" Type="http://schemas.openxmlformats.org/officeDocument/2006/relationships/image" Target="../media/image209.png"/><Relationship Id="rId13" Type="http://schemas.openxmlformats.org/officeDocument/2006/relationships/image" Target="../media/image210.png"/><Relationship Id="rId14" Type="http://schemas.openxmlformats.org/officeDocument/2006/relationships/image" Target="../media/image211.png"/><Relationship Id="rId15" Type="http://schemas.openxmlformats.org/officeDocument/2006/relationships/image" Target="../media/image212.png"/><Relationship Id="rId16" Type="http://schemas.openxmlformats.org/officeDocument/2006/relationships/image" Target="../media/image213.png"/><Relationship Id="rId17" Type="http://schemas.openxmlformats.org/officeDocument/2006/relationships/image" Target="../media/image214.png"/><Relationship Id="rId18" Type="http://schemas.openxmlformats.org/officeDocument/2006/relationships/image" Target="../media/image38.png"/><Relationship Id="rId19" Type="http://schemas.openxmlformats.org/officeDocument/2006/relationships/image" Target="../media/image1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5.jpg"/><Relationship Id="rId3" Type="http://schemas.openxmlformats.org/officeDocument/2006/relationships/image" Target="../media/image138.png"/><Relationship Id="rId4" Type="http://schemas.openxmlformats.org/officeDocument/2006/relationships/image" Target="../media/image216.png"/><Relationship Id="rId5" Type="http://schemas.openxmlformats.org/officeDocument/2006/relationships/image" Target="../media/image217.png"/><Relationship Id="rId6" Type="http://schemas.openxmlformats.org/officeDocument/2006/relationships/image" Target="../media/image218.png"/><Relationship Id="rId7" Type="http://schemas.openxmlformats.org/officeDocument/2006/relationships/image" Target="../media/image219.png"/><Relationship Id="rId8" Type="http://schemas.openxmlformats.org/officeDocument/2006/relationships/image" Target="../media/image220.png"/><Relationship Id="rId9" Type="http://schemas.openxmlformats.org/officeDocument/2006/relationships/image" Target="../media/image221.png"/><Relationship Id="rId10" Type="http://schemas.openxmlformats.org/officeDocument/2006/relationships/image" Target="../media/image222.png"/><Relationship Id="rId11" Type="http://schemas.openxmlformats.org/officeDocument/2006/relationships/image" Target="../media/image223.png"/><Relationship Id="rId12" Type="http://schemas.openxmlformats.org/officeDocument/2006/relationships/image" Target="../media/image224.png"/><Relationship Id="rId13" Type="http://schemas.openxmlformats.org/officeDocument/2006/relationships/image" Target="../media/image225.png"/><Relationship Id="rId14" Type="http://schemas.openxmlformats.org/officeDocument/2006/relationships/image" Target="../media/image226.png"/><Relationship Id="rId15" Type="http://schemas.openxmlformats.org/officeDocument/2006/relationships/image" Target="../media/image227.png"/><Relationship Id="rId16" Type="http://schemas.openxmlformats.org/officeDocument/2006/relationships/image" Target="../media/image228.png"/><Relationship Id="rId17" Type="http://schemas.openxmlformats.org/officeDocument/2006/relationships/image" Target="../media/image38.png"/><Relationship Id="rId18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255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624007" y="2644106"/>
            <a:ext cx="4900930" cy="4100195"/>
            <a:chOff x="6624007" y="2644106"/>
            <a:chExt cx="4900930" cy="4100195"/>
          </a:xfrm>
        </p:grpSpPr>
        <p:sp>
          <p:nvSpPr>
            <p:cNvPr id="4" name="object 4"/>
            <p:cNvSpPr/>
            <p:nvPr/>
          </p:nvSpPr>
          <p:spPr>
            <a:xfrm>
              <a:off x="7110977" y="2644106"/>
              <a:ext cx="4413885" cy="4100195"/>
            </a:xfrm>
            <a:custGeom>
              <a:avLst/>
              <a:gdLst/>
              <a:ahLst/>
              <a:cxnLst/>
              <a:rect l="l" t="t" r="r" b="b"/>
              <a:pathLst>
                <a:path w="4413884" h="4100195">
                  <a:moveTo>
                    <a:pt x="3095075" y="0"/>
                  </a:moveTo>
                  <a:lnTo>
                    <a:pt x="3042178" y="1221"/>
                  </a:lnTo>
                  <a:lnTo>
                    <a:pt x="2989459" y="4462"/>
                  </a:lnTo>
                  <a:lnTo>
                    <a:pt x="2937073" y="10079"/>
                  </a:lnTo>
                  <a:lnTo>
                    <a:pt x="2885176" y="18426"/>
                  </a:lnTo>
                  <a:lnTo>
                    <a:pt x="2833921" y="29861"/>
                  </a:lnTo>
                  <a:lnTo>
                    <a:pt x="2783465" y="44737"/>
                  </a:lnTo>
                  <a:lnTo>
                    <a:pt x="2736761" y="62122"/>
                  </a:lnTo>
                  <a:lnTo>
                    <a:pt x="2691569" y="82306"/>
                  </a:lnTo>
                  <a:lnTo>
                    <a:pt x="2647730" y="105005"/>
                  </a:lnTo>
                  <a:lnTo>
                    <a:pt x="2605084" y="129932"/>
                  </a:lnTo>
                  <a:lnTo>
                    <a:pt x="2563471" y="156803"/>
                  </a:lnTo>
                  <a:lnTo>
                    <a:pt x="2522731" y="185332"/>
                  </a:lnTo>
                  <a:lnTo>
                    <a:pt x="2482706" y="215233"/>
                  </a:lnTo>
                  <a:lnTo>
                    <a:pt x="2443235" y="246221"/>
                  </a:lnTo>
                  <a:lnTo>
                    <a:pt x="2404159" y="278012"/>
                  </a:lnTo>
                  <a:lnTo>
                    <a:pt x="2287705" y="375340"/>
                  </a:lnTo>
                  <a:lnTo>
                    <a:pt x="2248612" y="407484"/>
                  </a:lnTo>
                  <a:lnTo>
                    <a:pt x="2209117" y="439003"/>
                  </a:lnTo>
                  <a:lnTo>
                    <a:pt x="2169059" y="469612"/>
                  </a:lnTo>
                  <a:lnTo>
                    <a:pt x="2128278" y="499025"/>
                  </a:lnTo>
                  <a:lnTo>
                    <a:pt x="2086616" y="526956"/>
                  </a:lnTo>
                  <a:lnTo>
                    <a:pt x="2045527" y="552257"/>
                  </a:lnTo>
                  <a:lnTo>
                    <a:pt x="2003648" y="575944"/>
                  </a:lnTo>
                  <a:lnTo>
                    <a:pt x="1961034" y="598120"/>
                  </a:lnTo>
                  <a:lnTo>
                    <a:pt x="1917734" y="618893"/>
                  </a:lnTo>
                  <a:lnTo>
                    <a:pt x="1873803" y="638366"/>
                  </a:lnTo>
                  <a:lnTo>
                    <a:pt x="1829291" y="656646"/>
                  </a:lnTo>
                  <a:lnTo>
                    <a:pt x="1784251" y="673837"/>
                  </a:lnTo>
                  <a:lnTo>
                    <a:pt x="1738735" y="690043"/>
                  </a:lnTo>
                  <a:lnTo>
                    <a:pt x="1692796" y="705372"/>
                  </a:lnTo>
                  <a:lnTo>
                    <a:pt x="1646486" y="719927"/>
                  </a:lnTo>
                  <a:lnTo>
                    <a:pt x="1599856" y="733814"/>
                  </a:lnTo>
                  <a:lnTo>
                    <a:pt x="1552959" y="747138"/>
                  </a:lnTo>
                  <a:lnTo>
                    <a:pt x="1505848" y="760004"/>
                  </a:lnTo>
                  <a:lnTo>
                    <a:pt x="1458574" y="772517"/>
                  </a:lnTo>
                  <a:lnTo>
                    <a:pt x="1268895" y="821145"/>
                  </a:lnTo>
                  <a:lnTo>
                    <a:pt x="1221590" y="833472"/>
                  </a:lnTo>
                  <a:lnTo>
                    <a:pt x="1174436" y="846077"/>
                  </a:lnTo>
                  <a:lnTo>
                    <a:pt x="1127485" y="859066"/>
                  </a:lnTo>
                  <a:lnTo>
                    <a:pt x="1080789" y="872543"/>
                  </a:lnTo>
                  <a:lnTo>
                    <a:pt x="1034400" y="886613"/>
                  </a:lnTo>
                  <a:lnTo>
                    <a:pt x="988370" y="901383"/>
                  </a:lnTo>
                  <a:lnTo>
                    <a:pt x="942751" y="916956"/>
                  </a:lnTo>
                  <a:lnTo>
                    <a:pt x="897597" y="933439"/>
                  </a:lnTo>
                  <a:lnTo>
                    <a:pt x="852958" y="950936"/>
                  </a:lnTo>
                  <a:lnTo>
                    <a:pt x="808887" y="969552"/>
                  </a:lnTo>
                  <a:lnTo>
                    <a:pt x="765436" y="989393"/>
                  </a:lnTo>
                  <a:lnTo>
                    <a:pt x="722658" y="1010564"/>
                  </a:lnTo>
                  <a:lnTo>
                    <a:pt x="680605" y="1033170"/>
                  </a:lnTo>
                  <a:lnTo>
                    <a:pt x="639328" y="1057316"/>
                  </a:lnTo>
                  <a:lnTo>
                    <a:pt x="598880" y="1083107"/>
                  </a:lnTo>
                  <a:lnTo>
                    <a:pt x="559314" y="1110648"/>
                  </a:lnTo>
                  <a:lnTo>
                    <a:pt x="517477" y="1142977"/>
                  </a:lnTo>
                  <a:lnTo>
                    <a:pt x="477057" y="1176970"/>
                  </a:lnTo>
                  <a:lnTo>
                    <a:pt x="438102" y="1212576"/>
                  </a:lnTo>
                  <a:lnTo>
                    <a:pt x="400659" y="1249745"/>
                  </a:lnTo>
                  <a:lnTo>
                    <a:pt x="364776" y="1288426"/>
                  </a:lnTo>
                  <a:lnTo>
                    <a:pt x="330499" y="1328568"/>
                  </a:lnTo>
                  <a:lnTo>
                    <a:pt x="297878" y="1370122"/>
                  </a:lnTo>
                  <a:lnTo>
                    <a:pt x="266960" y="1413035"/>
                  </a:lnTo>
                  <a:lnTo>
                    <a:pt x="240006" y="1453143"/>
                  </a:lnTo>
                  <a:lnTo>
                    <a:pt x="214505" y="1494081"/>
                  </a:lnTo>
                  <a:lnTo>
                    <a:pt x="190455" y="1535804"/>
                  </a:lnTo>
                  <a:lnTo>
                    <a:pt x="167852" y="1578270"/>
                  </a:lnTo>
                  <a:lnTo>
                    <a:pt x="146692" y="1621435"/>
                  </a:lnTo>
                  <a:lnTo>
                    <a:pt x="126972" y="1665255"/>
                  </a:lnTo>
                  <a:lnTo>
                    <a:pt x="108687" y="1709687"/>
                  </a:lnTo>
                  <a:lnTo>
                    <a:pt x="91836" y="1754686"/>
                  </a:lnTo>
                  <a:lnTo>
                    <a:pt x="76413" y="1800210"/>
                  </a:lnTo>
                  <a:lnTo>
                    <a:pt x="62416" y="1846215"/>
                  </a:lnTo>
                  <a:lnTo>
                    <a:pt x="49840" y="1892656"/>
                  </a:lnTo>
                  <a:lnTo>
                    <a:pt x="38683" y="1939491"/>
                  </a:lnTo>
                  <a:lnTo>
                    <a:pt x="28941" y="1986676"/>
                  </a:lnTo>
                  <a:lnTo>
                    <a:pt x="20610" y="2034167"/>
                  </a:lnTo>
                  <a:lnTo>
                    <a:pt x="13687" y="2081920"/>
                  </a:lnTo>
                  <a:lnTo>
                    <a:pt x="8168" y="2129892"/>
                  </a:lnTo>
                  <a:lnTo>
                    <a:pt x="4049" y="2178040"/>
                  </a:lnTo>
                  <a:lnTo>
                    <a:pt x="1328" y="2226319"/>
                  </a:lnTo>
                  <a:lnTo>
                    <a:pt x="0" y="2274686"/>
                  </a:lnTo>
                  <a:lnTo>
                    <a:pt x="61" y="2323097"/>
                  </a:lnTo>
                  <a:lnTo>
                    <a:pt x="1509" y="2371509"/>
                  </a:lnTo>
                  <a:lnTo>
                    <a:pt x="4340" y="2419878"/>
                  </a:lnTo>
                  <a:lnTo>
                    <a:pt x="8551" y="2468161"/>
                  </a:lnTo>
                  <a:lnTo>
                    <a:pt x="14136" y="2516313"/>
                  </a:lnTo>
                  <a:lnTo>
                    <a:pt x="21094" y="2564292"/>
                  </a:lnTo>
                  <a:lnTo>
                    <a:pt x="29421" y="2612053"/>
                  </a:lnTo>
                  <a:lnTo>
                    <a:pt x="39113" y="2659553"/>
                  </a:lnTo>
                  <a:lnTo>
                    <a:pt x="50166" y="2706749"/>
                  </a:lnTo>
                  <a:lnTo>
                    <a:pt x="62577" y="2753596"/>
                  </a:lnTo>
                  <a:lnTo>
                    <a:pt x="76342" y="2800051"/>
                  </a:lnTo>
                  <a:lnTo>
                    <a:pt x="91458" y="2846070"/>
                  </a:lnTo>
                  <a:lnTo>
                    <a:pt x="107922" y="2891610"/>
                  </a:lnTo>
                  <a:lnTo>
                    <a:pt x="125729" y="2936628"/>
                  </a:lnTo>
                  <a:lnTo>
                    <a:pt x="144876" y="2981079"/>
                  </a:lnTo>
                  <a:lnTo>
                    <a:pt x="165360" y="3024919"/>
                  </a:lnTo>
                  <a:lnTo>
                    <a:pt x="187762" y="3069359"/>
                  </a:lnTo>
                  <a:lnTo>
                    <a:pt x="211425" y="3113061"/>
                  </a:lnTo>
                  <a:lnTo>
                    <a:pt x="236319" y="3156012"/>
                  </a:lnTo>
                  <a:lnTo>
                    <a:pt x="262414" y="3198198"/>
                  </a:lnTo>
                  <a:lnTo>
                    <a:pt x="289680" y="3239603"/>
                  </a:lnTo>
                  <a:lnTo>
                    <a:pt x="318087" y="3280214"/>
                  </a:lnTo>
                  <a:lnTo>
                    <a:pt x="347606" y="3320016"/>
                  </a:lnTo>
                  <a:lnTo>
                    <a:pt x="378206" y="3358995"/>
                  </a:lnTo>
                  <a:lnTo>
                    <a:pt x="409858" y="3397137"/>
                  </a:lnTo>
                  <a:lnTo>
                    <a:pt x="442531" y="3434427"/>
                  </a:lnTo>
                  <a:lnTo>
                    <a:pt x="476197" y="3470851"/>
                  </a:lnTo>
                  <a:lnTo>
                    <a:pt x="510824" y="3506395"/>
                  </a:lnTo>
                  <a:lnTo>
                    <a:pt x="546384" y="3541045"/>
                  </a:lnTo>
                  <a:lnTo>
                    <a:pt x="582846" y="3574785"/>
                  </a:lnTo>
                  <a:lnTo>
                    <a:pt x="620180" y="3607602"/>
                  </a:lnTo>
                  <a:lnTo>
                    <a:pt x="658357" y="3639482"/>
                  </a:lnTo>
                  <a:lnTo>
                    <a:pt x="697347" y="3670409"/>
                  </a:lnTo>
                  <a:lnTo>
                    <a:pt x="737119" y="3700371"/>
                  </a:lnTo>
                  <a:lnTo>
                    <a:pt x="777644" y="3729352"/>
                  </a:lnTo>
                  <a:lnTo>
                    <a:pt x="818892" y="3757338"/>
                  </a:lnTo>
                  <a:lnTo>
                    <a:pt x="860834" y="3784315"/>
                  </a:lnTo>
                  <a:lnTo>
                    <a:pt x="903438" y="3810268"/>
                  </a:lnTo>
                  <a:lnTo>
                    <a:pt x="946676" y="3835184"/>
                  </a:lnTo>
                  <a:lnTo>
                    <a:pt x="990518" y="3859047"/>
                  </a:lnTo>
                  <a:lnTo>
                    <a:pt x="1034933" y="3881844"/>
                  </a:lnTo>
                  <a:lnTo>
                    <a:pt x="1079892" y="3903561"/>
                  </a:lnTo>
                  <a:lnTo>
                    <a:pt x="1125365" y="3924182"/>
                  </a:lnTo>
                  <a:lnTo>
                    <a:pt x="1171321" y="3943694"/>
                  </a:lnTo>
                  <a:lnTo>
                    <a:pt x="1217732" y="3962082"/>
                  </a:lnTo>
                  <a:lnTo>
                    <a:pt x="1264567" y="3979332"/>
                  </a:lnTo>
                  <a:lnTo>
                    <a:pt x="1311797" y="3995429"/>
                  </a:lnTo>
                  <a:lnTo>
                    <a:pt x="1359391" y="4010360"/>
                  </a:lnTo>
                  <a:lnTo>
                    <a:pt x="1407319" y="4024110"/>
                  </a:lnTo>
                  <a:lnTo>
                    <a:pt x="1455553" y="4036665"/>
                  </a:lnTo>
                  <a:lnTo>
                    <a:pt x="1504037" y="4048036"/>
                  </a:lnTo>
                  <a:lnTo>
                    <a:pt x="1552727" y="4058250"/>
                  </a:lnTo>
                  <a:lnTo>
                    <a:pt x="1601602" y="4067317"/>
                  </a:lnTo>
                  <a:lnTo>
                    <a:pt x="1650643" y="4075248"/>
                  </a:lnTo>
                  <a:lnTo>
                    <a:pt x="1699831" y="4082053"/>
                  </a:lnTo>
                  <a:lnTo>
                    <a:pt x="1749146" y="4087742"/>
                  </a:lnTo>
                  <a:lnTo>
                    <a:pt x="1798569" y="4092326"/>
                  </a:lnTo>
                  <a:lnTo>
                    <a:pt x="1848081" y="4095815"/>
                  </a:lnTo>
                  <a:lnTo>
                    <a:pt x="1897663" y="4098220"/>
                  </a:lnTo>
                  <a:lnTo>
                    <a:pt x="1947295" y="4099550"/>
                  </a:lnTo>
                  <a:lnTo>
                    <a:pt x="1996958" y="4099816"/>
                  </a:lnTo>
                  <a:lnTo>
                    <a:pt x="2046632" y="4099029"/>
                  </a:lnTo>
                  <a:lnTo>
                    <a:pt x="2096298" y="4097199"/>
                  </a:lnTo>
                  <a:lnTo>
                    <a:pt x="2145938" y="4094336"/>
                  </a:lnTo>
                  <a:lnTo>
                    <a:pt x="2195530" y="4090451"/>
                  </a:lnTo>
                  <a:lnTo>
                    <a:pt x="2245057" y="4085554"/>
                  </a:lnTo>
                  <a:lnTo>
                    <a:pt x="2294499" y="4079654"/>
                  </a:lnTo>
                  <a:lnTo>
                    <a:pt x="2343836" y="4072764"/>
                  </a:lnTo>
                  <a:lnTo>
                    <a:pt x="2393050" y="4064892"/>
                  </a:lnTo>
                  <a:lnTo>
                    <a:pt x="2442120" y="4056050"/>
                  </a:lnTo>
                  <a:lnTo>
                    <a:pt x="2491028" y="4046248"/>
                  </a:lnTo>
                  <a:lnTo>
                    <a:pt x="2539754" y="4035496"/>
                  </a:lnTo>
                  <a:lnTo>
                    <a:pt x="2588279" y="4023804"/>
                  </a:lnTo>
                  <a:lnTo>
                    <a:pt x="2636583" y="4011183"/>
                  </a:lnTo>
                  <a:lnTo>
                    <a:pt x="2684648" y="3997643"/>
                  </a:lnTo>
                  <a:lnTo>
                    <a:pt x="2732454" y="3983195"/>
                  </a:lnTo>
                  <a:lnTo>
                    <a:pt x="2779981" y="3967848"/>
                  </a:lnTo>
                  <a:lnTo>
                    <a:pt x="2827210" y="3951614"/>
                  </a:lnTo>
                  <a:lnTo>
                    <a:pt x="2874122" y="3934502"/>
                  </a:lnTo>
                  <a:lnTo>
                    <a:pt x="2920698" y="3916523"/>
                  </a:lnTo>
                  <a:lnTo>
                    <a:pt x="2966918" y="3897688"/>
                  </a:lnTo>
                  <a:lnTo>
                    <a:pt x="3012763" y="3878006"/>
                  </a:lnTo>
                  <a:lnTo>
                    <a:pt x="3058214" y="3857488"/>
                  </a:lnTo>
                  <a:lnTo>
                    <a:pt x="3103251" y="3836144"/>
                  </a:lnTo>
                  <a:lnTo>
                    <a:pt x="3148345" y="3813530"/>
                  </a:lnTo>
                  <a:lnTo>
                    <a:pt x="3192563" y="3789899"/>
                  </a:lnTo>
                  <a:lnTo>
                    <a:pt x="3235909" y="3765273"/>
                  </a:lnTo>
                  <a:lnTo>
                    <a:pt x="3278387" y="3739672"/>
                  </a:lnTo>
                  <a:lnTo>
                    <a:pt x="3320002" y="3713116"/>
                  </a:lnTo>
                  <a:lnTo>
                    <a:pt x="3360759" y="3685626"/>
                  </a:lnTo>
                  <a:lnTo>
                    <a:pt x="3400662" y="3657222"/>
                  </a:lnTo>
                  <a:lnTo>
                    <a:pt x="3439715" y="3627925"/>
                  </a:lnTo>
                  <a:lnTo>
                    <a:pt x="3477924" y="3597754"/>
                  </a:lnTo>
                  <a:lnTo>
                    <a:pt x="3515293" y="3566731"/>
                  </a:lnTo>
                  <a:lnTo>
                    <a:pt x="3551826" y="3534876"/>
                  </a:lnTo>
                  <a:lnTo>
                    <a:pt x="3587528" y="3502209"/>
                  </a:lnTo>
                  <a:lnTo>
                    <a:pt x="3622403" y="3468750"/>
                  </a:lnTo>
                  <a:lnTo>
                    <a:pt x="3656457" y="3434521"/>
                  </a:lnTo>
                  <a:lnTo>
                    <a:pt x="3689693" y="3399541"/>
                  </a:lnTo>
                  <a:lnTo>
                    <a:pt x="3722116" y="3363830"/>
                  </a:lnTo>
                  <a:lnTo>
                    <a:pt x="3753731" y="3327410"/>
                  </a:lnTo>
                  <a:lnTo>
                    <a:pt x="3784542" y="3290300"/>
                  </a:lnTo>
                  <a:lnTo>
                    <a:pt x="3814554" y="3252522"/>
                  </a:lnTo>
                  <a:lnTo>
                    <a:pt x="3843772" y="3214095"/>
                  </a:lnTo>
                  <a:lnTo>
                    <a:pt x="3872199" y="3175039"/>
                  </a:lnTo>
                  <a:lnTo>
                    <a:pt x="3899841" y="3135376"/>
                  </a:lnTo>
                  <a:lnTo>
                    <a:pt x="3926702" y="3095126"/>
                  </a:lnTo>
                  <a:lnTo>
                    <a:pt x="3952787" y="3054308"/>
                  </a:lnTo>
                  <a:lnTo>
                    <a:pt x="3978100" y="3012944"/>
                  </a:lnTo>
                  <a:lnTo>
                    <a:pt x="4002646" y="2971054"/>
                  </a:lnTo>
                  <a:lnTo>
                    <a:pt x="4026429" y="2928658"/>
                  </a:lnTo>
                  <a:lnTo>
                    <a:pt x="4049454" y="2885777"/>
                  </a:lnTo>
                  <a:lnTo>
                    <a:pt x="4071725" y="2842431"/>
                  </a:lnTo>
                  <a:lnTo>
                    <a:pt x="4093248" y="2798640"/>
                  </a:lnTo>
                  <a:lnTo>
                    <a:pt x="4114026" y="2754426"/>
                  </a:lnTo>
                  <a:lnTo>
                    <a:pt x="4134064" y="2709807"/>
                  </a:lnTo>
                  <a:lnTo>
                    <a:pt x="4153367" y="2664805"/>
                  </a:lnTo>
                  <a:lnTo>
                    <a:pt x="4171939" y="2619440"/>
                  </a:lnTo>
                  <a:lnTo>
                    <a:pt x="4189785" y="2573733"/>
                  </a:lnTo>
                  <a:lnTo>
                    <a:pt x="4206909" y="2527704"/>
                  </a:lnTo>
                  <a:lnTo>
                    <a:pt x="4223316" y="2481373"/>
                  </a:lnTo>
                  <a:lnTo>
                    <a:pt x="4239011" y="2434760"/>
                  </a:lnTo>
                  <a:lnTo>
                    <a:pt x="4253998" y="2387887"/>
                  </a:lnTo>
                  <a:lnTo>
                    <a:pt x="4268770" y="2338339"/>
                  </a:lnTo>
                  <a:lnTo>
                    <a:pt x="4282834" y="2288609"/>
                  </a:lnTo>
                  <a:lnTo>
                    <a:pt x="4296188" y="2238703"/>
                  </a:lnTo>
                  <a:lnTo>
                    <a:pt x="4308831" y="2188630"/>
                  </a:lnTo>
                  <a:lnTo>
                    <a:pt x="4320762" y="2138398"/>
                  </a:lnTo>
                  <a:lnTo>
                    <a:pt x="4331979" y="2088013"/>
                  </a:lnTo>
                  <a:lnTo>
                    <a:pt x="4342480" y="2037484"/>
                  </a:lnTo>
                  <a:lnTo>
                    <a:pt x="4352265" y="1986819"/>
                  </a:lnTo>
                  <a:lnTo>
                    <a:pt x="4361332" y="1936025"/>
                  </a:lnTo>
                  <a:lnTo>
                    <a:pt x="4369679" y="1885110"/>
                  </a:lnTo>
                  <a:lnTo>
                    <a:pt x="4377305" y="1834082"/>
                  </a:lnTo>
                  <a:lnTo>
                    <a:pt x="4384208" y="1782948"/>
                  </a:lnTo>
                  <a:lnTo>
                    <a:pt x="4390388" y="1731716"/>
                  </a:lnTo>
                  <a:lnTo>
                    <a:pt x="4395842" y="1680393"/>
                  </a:lnTo>
                  <a:lnTo>
                    <a:pt x="4400570" y="1628989"/>
                  </a:lnTo>
                  <a:lnTo>
                    <a:pt x="4404569" y="1577509"/>
                  </a:lnTo>
                  <a:lnTo>
                    <a:pt x="4407839" y="1525963"/>
                  </a:lnTo>
                  <a:lnTo>
                    <a:pt x="4410377" y="1474357"/>
                  </a:lnTo>
                  <a:lnTo>
                    <a:pt x="4412183" y="1422700"/>
                  </a:lnTo>
                  <a:lnTo>
                    <a:pt x="4413256" y="1370998"/>
                  </a:lnTo>
                  <a:lnTo>
                    <a:pt x="4413727" y="1322446"/>
                  </a:lnTo>
                  <a:lnTo>
                    <a:pt x="4413562" y="1273617"/>
                  </a:lnTo>
                  <a:lnTo>
                    <a:pt x="4412674" y="1224594"/>
                  </a:lnTo>
                  <a:lnTo>
                    <a:pt x="4410979" y="1175460"/>
                  </a:lnTo>
                  <a:lnTo>
                    <a:pt x="4408393" y="1126298"/>
                  </a:lnTo>
                  <a:lnTo>
                    <a:pt x="4404831" y="1077191"/>
                  </a:lnTo>
                  <a:lnTo>
                    <a:pt x="4400207" y="1028220"/>
                  </a:lnTo>
                  <a:lnTo>
                    <a:pt x="4394438" y="979469"/>
                  </a:lnTo>
                  <a:lnTo>
                    <a:pt x="4387438" y="931020"/>
                  </a:lnTo>
                  <a:lnTo>
                    <a:pt x="4379124" y="882956"/>
                  </a:lnTo>
                  <a:lnTo>
                    <a:pt x="4369409" y="835360"/>
                  </a:lnTo>
                  <a:lnTo>
                    <a:pt x="4358210" y="788314"/>
                  </a:lnTo>
                  <a:lnTo>
                    <a:pt x="4345441" y="741901"/>
                  </a:lnTo>
                  <a:lnTo>
                    <a:pt x="4331018" y="696203"/>
                  </a:lnTo>
                  <a:lnTo>
                    <a:pt x="4314857" y="651304"/>
                  </a:lnTo>
                  <a:lnTo>
                    <a:pt x="4296871" y="607285"/>
                  </a:lnTo>
                  <a:lnTo>
                    <a:pt x="4276978" y="564230"/>
                  </a:lnTo>
                  <a:lnTo>
                    <a:pt x="4255092" y="522222"/>
                  </a:lnTo>
                  <a:lnTo>
                    <a:pt x="4231127" y="481342"/>
                  </a:lnTo>
                  <a:lnTo>
                    <a:pt x="4205001" y="441673"/>
                  </a:lnTo>
                  <a:lnTo>
                    <a:pt x="4176627" y="403299"/>
                  </a:lnTo>
                  <a:lnTo>
                    <a:pt x="4145921" y="366301"/>
                  </a:lnTo>
                  <a:lnTo>
                    <a:pt x="4112173" y="330299"/>
                  </a:lnTo>
                  <a:lnTo>
                    <a:pt x="4076638" y="296562"/>
                  </a:lnTo>
                  <a:lnTo>
                    <a:pt x="4039422" y="265029"/>
                  </a:lnTo>
                  <a:lnTo>
                    <a:pt x="4000629" y="235635"/>
                  </a:lnTo>
                  <a:lnTo>
                    <a:pt x="3960362" y="208319"/>
                  </a:lnTo>
                  <a:lnTo>
                    <a:pt x="3918726" y="183015"/>
                  </a:lnTo>
                  <a:lnTo>
                    <a:pt x="3875825" y="159663"/>
                  </a:lnTo>
                  <a:lnTo>
                    <a:pt x="3831763" y="138198"/>
                  </a:lnTo>
                  <a:lnTo>
                    <a:pt x="3786646" y="118557"/>
                  </a:lnTo>
                  <a:lnTo>
                    <a:pt x="3740576" y="100677"/>
                  </a:lnTo>
                  <a:lnTo>
                    <a:pt x="3693658" y="84496"/>
                  </a:lnTo>
                  <a:lnTo>
                    <a:pt x="3645997" y="69949"/>
                  </a:lnTo>
                  <a:lnTo>
                    <a:pt x="3597696" y="56975"/>
                  </a:lnTo>
                  <a:lnTo>
                    <a:pt x="3548861" y="45509"/>
                  </a:lnTo>
                  <a:lnTo>
                    <a:pt x="3499594" y="35488"/>
                  </a:lnTo>
                  <a:lnTo>
                    <a:pt x="3450001" y="26851"/>
                  </a:lnTo>
                  <a:lnTo>
                    <a:pt x="3400186" y="19533"/>
                  </a:lnTo>
                  <a:lnTo>
                    <a:pt x="3350253" y="13471"/>
                  </a:lnTo>
                  <a:lnTo>
                    <a:pt x="3300306" y="8602"/>
                  </a:lnTo>
                  <a:lnTo>
                    <a:pt x="3250449" y="4864"/>
                  </a:lnTo>
                  <a:lnTo>
                    <a:pt x="3200787" y="2192"/>
                  </a:lnTo>
                  <a:lnTo>
                    <a:pt x="3147996" y="442"/>
                  </a:lnTo>
                  <a:lnTo>
                    <a:pt x="3095075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10977" y="2644106"/>
              <a:ext cx="4413885" cy="4100195"/>
            </a:xfrm>
            <a:custGeom>
              <a:avLst/>
              <a:gdLst/>
              <a:ahLst/>
              <a:cxnLst/>
              <a:rect l="l" t="t" r="r" b="b"/>
              <a:pathLst>
                <a:path w="4413884" h="4100195">
                  <a:moveTo>
                    <a:pt x="3095075" y="0"/>
                  </a:moveTo>
                  <a:lnTo>
                    <a:pt x="3042178" y="1221"/>
                  </a:lnTo>
                  <a:lnTo>
                    <a:pt x="2989459" y="4462"/>
                  </a:lnTo>
                  <a:lnTo>
                    <a:pt x="2937073" y="10079"/>
                  </a:lnTo>
                  <a:lnTo>
                    <a:pt x="2885176" y="18426"/>
                  </a:lnTo>
                  <a:lnTo>
                    <a:pt x="2833921" y="29861"/>
                  </a:lnTo>
                  <a:lnTo>
                    <a:pt x="2783465" y="44737"/>
                  </a:lnTo>
                  <a:lnTo>
                    <a:pt x="2736761" y="62122"/>
                  </a:lnTo>
                  <a:lnTo>
                    <a:pt x="2691569" y="82306"/>
                  </a:lnTo>
                  <a:lnTo>
                    <a:pt x="2647730" y="105005"/>
                  </a:lnTo>
                  <a:lnTo>
                    <a:pt x="2605084" y="129932"/>
                  </a:lnTo>
                  <a:lnTo>
                    <a:pt x="2563471" y="156803"/>
                  </a:lnTo>
                  <a:lnTo>
                    <a:pt x="2522731" y="185332"/>
                  </a:lnTo>
                  <a:lnTo>
                    <a:pt x="2482706" y="215233"/>
                  </a:lnTo>
                  <a:lnTo>
                    <a:pt x="2443235" y="246221"/>
                  </a:lnTo>
                  <a:lnTo>
                    <a:pt x="2404159" y="278012"/>
                  </a:lnTo>
                  <a:lnTo>
                    <a:pt x="2287705" y="375340"/>
                  </a:lnTo>
                  <a:lnTo>
                    <a:pt x="2248612" y="407484"/>
                  </a:lnTo>
                  <a:lnTo>
                    <a:pt x="2209117" y="439003"/>
                  </a:lnTo>
                  <a:lnTo>
                    <a:pt x="2169059" y="469612"/>
                  </a:lnTo>
                  <a:lnTo>
                    <a:pt x="2128278" y="499025"/>
                  </a:lnTo>
                  <a:lnTo>
                    <a:pt x="2086616" y="526956"/>
                  </a:lnTo>
                  <a:lnTo>
                    <a:pt x="2045527" y="552257"/>
                  </a:lnTo>
                  <a:lnTo>
                    <a:pt x="2003648" y="575944"/>
                  </a:lnTo>
                  <a:lnTo>
                    <a:pt x="1961034" y="598120"/>
                  </a:lnTo>
                  <a:lnTo>
                    <a:pt x="1917734" y="618893"/>
                  </a:lnTo>
                  <a:lnTo>
                    <a:pt x="1873803" y="638366"/>
                  </a:lnTo>
                  <a:lnTo>
                    <a:pt x="1829291" y="656646"/>
                  </a:lnTo>
                  <a:lnTo>
                    <a:pt x="1784251" y="673837"/>
                  </a:lnTo>
                  <a:lnTo>
                    <a:pt x="1738735" y="690043"/>
                  </a:lnTo>
                  <a:lnTo>
                    <a:pt x="1692796" y="705372"/>
                  </a:lnTo>
                  <a:lnTo>
                    <a:pt x="1646486" y="719927"/>
                  </a:lnTo>
                  <a:lnTo>
                    <a:pt x="1599856" y="733814"/>
                  </a:lnTo>
                  <a:lnTo>
                    <a:pt x="1552959" y="747138"/>
                  </a:lnTo>
                  <a:lnTo>
                    <a:pt x="1505848" y="760004"/>
                  </a:lnTo>
                  <a:lnTo>
                    <a:pt x="1458574" y="772517"/>
                  </a:lnTo>
                  <a:lnTo>
                    <a:pt x="1268895" y="821145"/>
                  </a:lnTo>
                  <a:lnTo>
                    <a:pt x="1221590" y="833472"/>
                  </a:lnTo>
                  <a:lnTo>
                    <a:pt x="1174436" y="846077"/>
                  </a:lnTo>
                  <a:lnTo>
                    <a:pt x="1127485" y="859066"/>
                  </a:lnTo>
                  <a:lnTo>
                    <a:pt x="1080789" y="872543"/>
                  </a:lnTo>
                  <a:lnTo>
                    <a:pt x="1034400" y="886613"/>
                  </a:lnTo>
                  <a:lnTo>
                    <a:pt x="988370" y="901383"/>
                  </a:lnTo>
                  <a:lnTo>
                    <a:pt x="942751" y="916956"/>
                  </a:lnTo>
                  <a:lnTo>
                    <a:pt x="897597" y="933439"/>
                  </a:lnTo>
                  <a:lnTo>
                    <a:pt x="852958" y="950936"/>
                  </a:lnTo>
                  <a:lnTo>
                    <a:pt x="808887" y="969552"/>
                  </a:lnTo>
                  <a:lnTo>
                    <a:pt x="765436" y="989393"/>
                  </a:lnTo>
                  <a:lnTo>
                    <a:pt x="722658" y="1010564"/>
                  </a:lnTo>
                  <a:lnTo>
                    <a:pt x="680605" y="1033170"/>
                  </a:lnTo>
                  <a:lnTo>
                    <a:pt x="639328" y="1057316"/>
                  </a:lnTo>
                  <a:lnTo>
                    <a:pt x="598880" y="1083107"/>
                  </a:lnTo>
                  <a:lnTo>
                    <a:pt x="559314" y="1110648"/>
                  </a:lnTo>
                  <a:lnTo>
                    <a:pt x="517477" y="1142977"/>
                  </a:lnTo>
                  <a:lnTo>
                    <a:pt x="477057" y="1176970"/>
                  </a:lnTo>
                  <a:lnTo>
                    <a:pt x="438102" y="1212576"/>
                  </a:lnTo>
                  <a:lnTo>
                    <a:pt x="400659" y="1249745"/>
                  </a:lnTo>
                  <a:lnTo>
                    <a:pt x="364776" y="1288426"/>
                  </a:lnTo>
                  <a:lnTo>
                    <a:pt x="330499" y="1328568"/>
                  </a:lnTo>
                  <a:lnTo>
                    <a:pt x="297878" y="1370122"/>
                  </a:lnTo>
                  <a:lnTo>
                    <a:pt x="266960" y="1413035"/>
                  </a:lnTo>
                  <a:lnTo>
                    <a:pt x="240006" y="1453143"/>
                  </a:lnTo>
                  <a:lnTo>
                    <a:pt x="214505" y="1494081"/>
                  </a:lnTo>
                  <a:lnTo>
                    <a:pt x="190455" y="1535804"/>
                  </a:lnTo>
                  <a:lnTo>
                    <a:pt x="167852" y="1578270"/>
                  </a:lnTo>
                  <a:lnTo>
                    <a:pt x="146692" y="1621435"/>
                  </a:lnTo>
                  <a:lnTo>
                    <a:pt x="126972" y="1665255"/>
                  </a:lnTo>
                  <a:lnTo>
                    <a:pt x="108687" y="1709687"/>
                  </a:lnTo>
                  <a:lnTo>
                    <a:pt x="91836" y="1754686"/>
                  </a:lnTo>
                  <a:lnTo>
                    <a:pt x="76413" y="1800210"/>
                  </a:lnTo>
                  <a:lnTo>
                    <a:pt x="62416" y="1846215"/>
                  </a:lnTo>
                  <a:lnTo>
                    <a:pt x="49840" y="1892656"/>
                  </a:lnTo>
                  <a:lnTo>
                    <a:pt x="38683" y="1939491"/>
                  </a:lnTo>
                  <a:lnTo>
                    <a:pt x="28941" y="1986676"/>
                  </a:lnTo>
                  <a:lnTo>
                    <a:pt x="20610" y="2034167"/>
                  </a:lnTo>
                  <a:lnTo>
                    <a:pt x="13687" y="2081920"/>
                  </a:lnTo>
                  <a:lnTo>
                    <a:pt x="8168" y="2129892"/>
                  </a:lnTo>
                  <a:lnTo>
                    <a:pt x="4049" y="2178040"/>
                  </a:lnTo>
                  <a:lnTo>
                    <a:pt x="1328" y="2226319"/>
                  </a:lnTo>
                  <a:lnTo>
                    <a:pt x="0" y="2274686"/>
                  </a:lnTo>
                  <a:lnTo>
                    <a:pt x="61" y="2323097"/>
                  </a:lnTo>
                  <a:lnTo>
                    <a:pt x="1509" y="2371509"/>
                  </a:lnTo>
                  <a:lnTo>
                    <a:pt x="4340" y="2419878"/>
                  </a:lnTo>
                  <a:lnTo>
                    <a:pt x="8551" y="2468161"/>
                  </a:lnTo>
                  <a:lnTo>
                    <a:pt x="14136" y="2516313"/>
                  </a:lnTo>
                  <a:lnTo>
                    <a:pt x="21094" y="2564292"/>
                  </a:lnTo>
                  <a:lnTo>
                    <a:pt x="29421" y="2612053"/>
                  </a:lnTo>
                  <a:lnTo>
                    <a:pt x="39113" y="2659553"/>
                  </a:lnTo>
                  <a:lnTo>
                    <a:pt x="50166" y="2706749"/>
                  </a:lnTo>
                  <a:lnTo>
                    <a:pt x="62577" y="2753596"/>
                  </a:lnTo>
                  <a:lnTo>
                    <a:pt x="76342" y="2800051"/>
                  </a:lnTo>
                  <a:lnTo>
                    <a:pt x="91458" y="2846070"/>
                  </a:lnTo>
                  <a:lnTo>
                    <a:pt x="107922" y="2891610"/>
                  </a:lnTo>
                  <a:lnTo>
                    <a:pt x="125729" y="2936628"/>
                  </a:lnTo>
                  <a:lnTo>
                    <a:pt x="144876" y="2981079"/>
                  </a:lnTo>
                  <a:lnTo>
                    <a:pt x="165360" y="3024919"/>
                  </a:lnTo>
                  <a:lnTo>
                    <a:pt x="187762" y="3069359"/>
                  </a:lnTo>
                  <a:lnTo>
                    <a:pt x="211425" y="3113061"/>
                  </a:lnTo>
                  <a:lnTo>
                    <a:pt x="236319" y="3156012"/>
                  </a:lnTo>
                  <a:lnTo>
                    <a:pt x="262414" y="3198198"/>
                  </a:lnTo>
                  <a:lnTo>
                    <a:pt x="289680" y="3239603"/>
                  </a:lnTo>
                  <a:lnTo>
                    <a:pt x="318087" y="3280214"/>
                  </a:lnTo>
                  <a:lnTo>
                    <a:pt x="347606" y="3320016"/>
                  </a:lnTo>
                  <a:lnTo>
                    <a:pt x="378206" y="3358995"/>
                  </a:lnTo>
                  <a:lnTo>
                    <a:pt x="409858" y="3397137"/>
                  </a:lnTo>
                  <a:lnTo>
                    <a:pt x="442531" y="3434427"/>
                  </a:lnTo>
                  <a:lnTo>
                    <a:pt x="476197" y="3470851"/>
                  </a:lnTo>
                  <a:lnTo>
                    <a:pt x="510824" y="3506395"/>
                  </a:lnTo>
                  <a:lnTo>
                    <a:pt x="546384" y="3541045"/>
                  </a:lnTo>
                  <a:lnTo>
                    <a:pt x="582846" y="3574785"/>
                  </a:lnTo>
                  <a:lnTo>
                    <a:pt x="620180" y="3607602"/>
                  </a:lnTo>
                  <a:lnTo>
                    <a:pt x="658357" y="3639482"/>
                  </a:lnTo>
                  <a:lnTo>
                    <a:pt x="697347" y="3670409"/>
                  </a:lnTo>
                  <a:lnTo>
                    <a:pt x="737119" y="3700371"/>
                  </a:lnTo>
                  <a:lnTo>
                    <a:pt x="777644" y="3729352"/>
                  </a:lnTo>
                  <a:lnTo>
                    <a:pt x="818892" y="3757338"/>
                  </a:lnTo>
                  <a:lnTo>
                    <a:pt x="860834" y="3784315"/>
                  </a:lnTo>
                  <a:lnTo>
                    <a:pt x="903438" y="3810268"/>
                  </a:lnTo>
                  <a:lnTo>
                    <a:pt x="946676" y="3835184"/>
                  </a:lnTo>
                  <a:lnTo>
                    <a:pt x="990518" y="3859047"/>
                  </a:lnTo>
                  <a:lnTo>
                    <a:pt x="1034933" y="3881844"/>
                  </a:lnTo>
                  <a:lnTo>
                    <a:pt x="1079892" y="3903561"/>
                  </a:lnTo>
                  <a:lnTo>
                    <a:pt x="1125365" y="3924182"/>
                  </a:lnTo>
                  <a:lnTo>
                    <a:pt x="1171321" y="3943694"/>
                  </a:lnTo>
                  <a:lnTo>
                    <a:pt x="1217732" y="3962082"/>
                  </a:lnTo>
                  <a:lnTo>
                    <a:pt x="1264567" y="3979332"/>
                  </a:lnTo>
                  <a:lnTo>
                    <a:pt x="1311797" y="3995429"/>
                  </a:lnTo>
                  <a:lnTo>
                    <a:pt x="1359391" y="4010360"/>
                  </a:lnTo>
                  <a:lnTo>
                    <a:pt x="1407319" y="4024110"/>
                  </a:lnTo>
                  <a:lnTo>
                    <a:pt x="1455553" y="4036665"/>
                  </a:lnTo>
                  <a:lnTo>
                    <a:pt x="1504037" y="4048036"/>
                  </a:lnTo>
                  <a:lnTo>
                    <a:pt x="1552727" y="4058250"/>
                  </a:lnTo>
                  <a:lnTo>
                    <a:pt x="1601602" y="4067317"/>
                  </a:lnTo>
                  <a:lnTo>
                    <a:pt x="1650643" y="4075248"/>
                  </a:lnTo>
                  <a:lnTo>
                    <a:pt x="1699831" y="4082053"/>
                  </a:lnTo>
                  <a:lnTo>
                    <a:pt x="1749146" y="4087742"/>
                  </a:lnTo>
                  <a:lnTo>
                    <a:pt x="1798569" y="4092326"/>
                  </a:lnTo>
                  <a:lnTo>
                    <a:pt x="1848081" y="4095815"/>
                  </a:lnTo>
                  <a:lnTo>
                    <a:pt x="1897663" y="4098220"/>
                  </a:lnTo>
                  <a:lnTo>
                    <a:pt x="1947295" y="4099550"/>
                  </a:lnTo>
                  <a:lnTo>
                    <a:pt x="1996958" y="4099816"/>
                  </a:lnTo>
                  <a:lnTo>
                    <a:pt x="2046632" y="4099029"/>
                  </a:lnTo>
                  <a:lnTo>
                    <a:pt x="2096298" y="4097199"/>
                  </a:lnTo>
                  <a:lnTo>
                    <a:pt x="2145938" y="4094336"/>
                  </a:lnTo>
                  <a:lnTo>
                    <a:pt x="2195530" y="4090451"/>
                  </a:lnTo>
                  <a:lnTo>
                    <a:pt x="2245057" y="4085554"/>
                  </a:lnTo>
                  <a:lnTo>
                    <a:pt x="2294499" y="4079654"/>
                  </a:lnTo>
                  <a:lnTo>
                    <a:pt x="2343836" y="4072764"/>
                  </a:lnTo>
                  <a:lnTo>
                    <a:pt x="2393050" y="4064892"/>
                  </a:lnTo>
                  <a:lnTo>
                    <a:pt x="2442120" y="4056050"/>
                  </a:lnTo>
                  <a:lnTo>
                    <a:pt x="2491028" y="4046248"/>
                  </a:lnTo>
                  <a:lnTo>
                    <a:pt x="2539754" y="4035496"/>
                  </a:lnTo>
                  <a:lnTo>
                    <a:pt x="2588279" y="4023804"/>
                  </a:lnTo>
                  <a:lnTo>
                    <a:pt x="2636583" y="4011183"/>
                  </a:lnTo>
                  <a:lnTo>
                    <a:pt x="2684648" y="3997643"/>
                  </a:lnTo>
                  <a:lnTo>
                    <a:pt x="2732454" y="3983195"/>
                  </a:lnTo>
                  <a:lnTo>
                    <a:pt x="2779981" y="3967848"/>
                  </a:lnTo>
                  <a:lnTo>
                    <a:pt x="2827210" y="3951614"/>
                  </a:lnTo>
                  <a:lnTo>
                    <a:pt x="2874122" y="3934502"/>
                  </a:lnTo>
                  <a:lnTo>
                    <a:pt x="2920698" y="3916523"/>
                  </a:lnTo>
                  <a:lnTo>
                    <a:pt x="2966918" y="3897688"/>
                  </a:lnTo>
                  <a:lnTo>
                    <a:pt x="3012763" y="3878006"/>
                  </a:lnTo>
                  <a:lnTo>
                    <a:pt x="3058214" y="3857488"/>
                  </a:lnTo>
                  <a:lnTo>
                    <a:pt x="3103251" y="3836144"/>
                  </a:lnTo>
                  <a:lnTo>
                    <a:pt x="3148345" y="3813530"/>
                  </a:lnTo>
                  <a:lnTo>
                    <a:pt x="3192563" y="3789899"/>
                  </a:lnTo>
                  <a:lnTo>
                    <a:pt x="3235909" y="3765273"/>
                  </a:lnTo>
                  <a:lnTo>
                    <a:pt x="3278387" y="3739672"/>
                  </a:lnTo>
                  <a:lnTo>
                    <a:pt x="3320002" y="3713116"/>
                  </a:lnTo>
                  <a:lnTo>
                    <a:pt x="3360759" y="3685626"/>
                  </a:lnTo>
                  <a:lnTo>
                    <a:pt x="3400662" y="3657222"/>
                  </a:lnTo>
                  <a:lnTo>
                    <a:pt x="3439715" y="3627925"/>
                  </a:lnTo>
                  <a:lnTo>
                    <a:pt x="3477924" y="3597754"/>
                  </a:lnTo>
                  <a:lnTo>
                    <a:pt x="3515293" y="3566731"/>
                  </a:lnTo>
                  <a:lnTo>
                    <a:pt x="3551826" y="3534876"/>
                  </a:lnTo>
                  <a:lnTo>
                    <a:pt x="3587528" y="3502209"/>
                  </a:lnTo>
                  <a:lnTo>
                    <a:pt x="3622403" y="3468750"/>
                  </a:lnTo>
                  <a:lnTo>
                    <a:pt x="3656457" y="3434521"/>
                  </a:lnTo>
                  <a:lnTo>
                    <a:pt x="3689693" y="3399541"/>
                  </a:lnTo>
                  <a:lnTo>
                    <a:pt x="3722116" y="3363830"/>
                  </a:lnTo>
                  <a:lnTo>
                    <a:pt x="3753731" y="3327410"/>
                  </a:lnTo>
                  <a:lnTo>
                    <a:pt x="3784542" y="3290300"/>
                  </a:lnTo>
                  <a:lnTo>
                    <a:pt x="3814554" y="3252522"/>
                  </a:lnTo>
                  <a:lnTo>
                    <a:pt x="3843772" y="3214095"/>
                  </a:lnTo>
                  <a:lnTo>
                    <a:pt x="3872199" y="3175039"/>
                  </a:lnTo>
                  <a:lnTo>
                    <a:pt x="3899841" y="3135376"/>
                  </a:lnTo>
                  <a:lnTo>
                    <a:pt x="3926702" y="3095126"/>
                  </a:lnTo>
                  <a:lnTo>
                    <a:pt x="3952787" y="3054308"/>
                  </a:lnTo>
                  <a:lnTo>
                    <a:pt x="3978100" y="3012944"/>
                  </a:lnTo>
                  <a:lnTo>
                    <a:pt x="4002646" y="2971054"/>
                  </a:lnTo>
                  <a:lnTo>
                    <a:pt x="4026429" y="2928658"/>
                  </a:lnTo>
                  <a:lnTo>
                    <a:pt x="4049454" y="2885777"/>
                  </a:lnTo>
                  <a:lnTo>
                    <a:pt x="4071725" y="2842431"/>
                  </a:lnTo>
                  <a:lnTo>
                    <a:pt x="4093248" y="2798640"/>
                  </a:lnTo>
                  <a:lnTo>
                    <a:pt x="4114026" y="2754426"/>
                  </a:lnTo>
                  <a:lnTo>
                    <a:pt x="4134064" y="2709807"/>
                  </a:lnTo>
                  <a:lnTo>
                    <a:pt x="4153367" y="2664805"/>
                  </a:lnTo>
                  <a:lnTo>
                    <a:pt x="4171939" y="2619440"/>
                  </a:lnTo>
                  <a:lnTo>
                    <a:pt x="4189785" y="2573733"/>
                  </a:lnTo>
                  <a:lnTo>
                    <a:pt x="4206909" y="2527704"/>
                  </a:lnTo>
                  <a:lnTo>
                    <a:pt x="4223316" y="2481373"/>
                  </a:lnTo>
                  <a:lnTo>
                    <a:pt x="4239011" y="2434760"/>
                  </a:lnTo>
                  <a:lnTo>
                    <a:pt x="4253998" y="2387887"/>
                  </a:lnTo>
                  <a:lnTo>
                    <a:pt x="4268770" y="2338339"/>
                  </a:lnTo>
                  <a:lnTo>
                    <a:pt x="4282834" y="2288609"/>
                  </a:lnTo>
                  <a:lnTo>
                    <a:pt x="4296188" y="2238703"/>
                  </a:lnTo>
                  <a:lnTo>
                    <a:pt x="4308831" y="2188630"/>
                  </a:lnTo>
                  <a:lnTo>
                    <a:pt x="4320762" y="2138398"/>
                  </a:lnTo>
                  <a:lnTo>
                    <a:pt x="4331979" y="2088013"/>
                  </a:lnTo>
                  <a:lnTo>
                    <a:pt x="4342480" y="2037484"/>
                  </a:lnTo>
                  <a:lnTo>
                    <a:pt x="4352265" y="1986819"/>
                  </a:lnTo>
                  <a:lnTo>
                    <a:pt x="4361332" y="1936025"/>
                  </a:lnTo>
                  <a:lnTo>
                    <a:pt x="4369679" y="1885110"/>
                  </a:lnTo>
                  <a:lnTo>
                    <a:pt x="4377305" y="1834082"/>
                  </a:lnTo>
                  <a:lnTo>
                    <a:pt x="4384208" y="1782948"/>
                  </a:lnTo>
                  <a:lnTo>
                    <a:pt x="4390388" y="1731716"/>
                  </a:lnTo>
                  <a:lnTo>
                    <a:pt x="4395842" y="1680393"/>
                  </a:lnTo>
                  <a:lnTo>
                    <a:pt x="4400570" y="1628989"/>
                  </a:lnTo>
                  <a:lnTo>
                    <a:pt x="4404569" y="1577509"/>
                  </a:lnTo>
                  <a:lnTo>
                    <a:pt x="4407839" y="1525963"/>
                  </a:lnTo>
                  <a:lnTo>
                    <a:pt x="4410377" y="1474357"/>
                  </a:lnTo>
                  <a:lnTo>
                    <a:pt x="4412183" y="1422700"/>
                  </a:lnTo>
                  <a:lnTo>
                    <a:pt x="4413256" y="1370998"/>
                  </a:lnTo>
                  <a:lnTo>
                    <a:pt x="4413727" y="1322446"/>
                  </a:lnTo>
                  <a:lnTo>
                    <a:pt x="4413562" y="1273617"/>
                  </a:lnTo>
                  <a:lnTo>
                    <a:pt x="4412674" y="1224594"/>
                  </a:lnTo>
                  <a:lnTo>
                    <a:pt x="4410979" y="1175460"/>
                  </a:lnTo>
                  <a:lnTo>
                    <a:pt x="4408393" y="1126298"/>
                  </a:lnTo>
                  <a:lnTo>
                    <a:pt x="4404831" y="1077191"/>
                  </a:lnTo>
                  <a:lnTo>
                    <a:pt x="4400207" y="1028220"/>
                  </a:lnTo>
                  <a:lnTo>
                    <a:pt x="4394438" y="979469"/>
                  </a:lnTo>
                  <a:lnTo>
                    <a:pt x="4387438" y="931020"/>
                  </a:lnTo>
                  <a:lnTo>
                    <a:pt x="4379124" y="882956"/>
                  </a:lnTo>
                  <a:lnTo>
                    <a:pt x="4369409" y="835360"/>
                  </a:lnTo>
                  <a:lnTo>
                    <a:pt x="4358210" y="788314"/>
                  </a:lnTo>
                  <a:lnTo>
                    <a:pt x="4345441" y="741901"/>
                  </a:lnTo>
                  <a:lnTo>
                    <a:pt x="4331018" y="696203"/>
                  </a:lnTo>
                  <a:lnTo>
                    <a:pt x="4314857" y="651304"/>
                  </a:lnTo>
                  <a:lnTo>
                    <a:pt x="4296871" y="607285"/>
                  </a:lnTo>
                  <a:lnTo>
                    <a:pt x="4276978" y="564230"/>
                  </a:lnTo>
                  <a:lnTo>
                    <a:pt x="4255092" y="522222"/>
                  </a:lnTo>
                  <a:lnTo>
                    <a:pt x="4231127" y="481342"/>
                  </a:lnTo>
                  <a:lnTo>
                    <a:pt x="4205001" y="441673"/>
                  </a:lnTo>
                  <a:lnTo>
                    <a:pt x="4176627" y="403299"/>
                  </a:lnTo>
                  <a:lnTo>
                    <a:pt x="4145921" y="366301"/>
                  </a:lnTo>
                  <a:lnTo>
                    <a:pt x="4112173" y="330299"/>
                  </a:lnTo>
                  <a:lnTo>
                    <a:pt x="4076638" y="296562"/>
                  </a:lnTo>
                  <a:lnTo>
                    <a:pt x="4039422" y="265029"/>
                  </a:lnTo>
                  <a:lnTo>
                    <a:pt x="4000629" y="235635"/>
                  </a:lnTo>
                  <a:lnTo>
                    <a:pt x="3960362" y="208319"/>
                  </a:lnTo>
                  <a:lnTo>
                    <a:pt x="3918726" y="183015"/>
                  </a:lnTo>
                  <a:lnTo>
                    <a:pt x="3875825" y="159663"/>
                  </a:lnTo>
                  <a:lnTo>
                    <a:pt x="3831763" y="138198"/>
                  </a:lnTo>
                  <a:lnTo>
                    <a:pt x="3786646" y="118557"/>
                  </a:lnTo>
                  <a:lnTo>
                    <a:pt x="3740576" y="100677"/>
                  </a:lnTo>
                  <a:lnTo>
                    <a:pt x="3693658" y="84496"/>
                  </a:lnTo>
                  <a:lnTo>
                    <a:pt x="3645997" y="69949"/>
                  </a:lnTo>
                  <a:lnTo>
                    <a:pt x="3597696" y="56975"/>
                  </a:lnTo>
                  <a:lnTo>
                    <a:pt x="3548861" y="45509"/>
                  </a:lnTo>
                  <a:lnTo>
                    <a:pt x="3499594" y="35488"/>
                  </a:lnTo>
                  <a:lnTo>
                    <a:pt x="3450001" y="26851"/>
                  </a:lnTo>
                  <a:lnTo>
                    <a:pt x="3400186" y="19533"/>
                  </a:lnTo>
                  <a:lnTo>
                    <a:pt x="3350253" y="13471"/>
                  </a:lnTo>
                  <a:lnTo>
                    <a:pt x="3300306" y="8602"/>
                  </a:lnTo>
                  <a:lnTo>
                    <a:pt x="3250449" y="4864"/>
                  </a:lnTo>
                  <a:lnTo>
                    <a:pt x="3200787" y="2192"/>
                  </a:lnTo>
                  <a:lnTo>
                    <a:pt x="3147996" y="442"/>
                  </a:lnTo>
                  <a:lnTo>
                    <a:pt x="3095075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274432" y="2886201"/>
              <a:ext cx="3154045" cy="2423795"/>
            </a:xfrm>
            <a:custGeom>
              <a:avLst/>
              <a:gdLst/>
              <a:ahLst/>
              <a:cxnLst/>
              <a:rect l="l" t="t" r="r" b="b"/>
              <a:pathLst>
                <a:path w="3154045" h="2423795">
                  <a:moveTo>
                    <a:pt x="3035300" y="0"/>
                  </a:moveTo>
                  <a:lnTo>
                    <a:pt x="117728" y="0"/>
                  </a:lnTo>
                  <a:lnTo>
                    <a:pt x="71901" y="9324"/>
                  </a:lnTo>
                  <a:lnTo>
                    <a:pt x="34480" y="34591"/>
                  </a:lnTo>
                  <a:lnTo>
                    <a:pt x="9251" y="72026"/>
                  </a:lnTo>
                  <a:lnTo>
                    <a:pt x="102" y="117348"/>
                  </a:lnTo>
                  <a:lnTo>
                    <a:pt x="0" y="2306193"/>
                  </a:lnTo>
                  <a:lnTo>
                    <a:pt x="9435" y="2351976"/>
                  </a:lnTo>
                  <a:lnTo>
                    <a:pt x="34813" y="2389282"/>
                  </a:lnTo>
                  <a:lnTo>
                    <a:pt x="72312" y="2414349"/>
                  </a:lnTo>
                  <a:lnTo>
                    <a:pt x="118110" y="2423414"/>
                  </a:lnTo>
                  <a:lnTo>
                    <a:pt x="3035935" y="2423414"/>
                  </a:lnTo>
                  <a:lnTo>
                    <a:pt x="3081742" y="2414143"/>
                  </a:lnTo>
                  <a:lnTo>
                    <a:pt x="3119120" y="2388870"/>
                  </a:lnTo>
                  <a:lnTo>
                    <a:pt x="3144305" y="2351405"/>
                  </a:lnTo>
                  <a:lnTo>
                    <a:pt x="3153537" y="2305558"/>
                  </a:lnTo>
                  <a:lnTo>
                    <a:pt x="3153537" y="117348"/>
                  </a:lnTo>
                  <a:lnTo>
                    <a:pt x="3144099" y="71544"/>
                  </a:lnTo>
                  <a:lnTo>
                    <a:pt x="3118707" y="34194"/>
                  </a:lnTo>
                  <a:lnTo>
                    <a:pt x="3081170" y="9084"/>
                  </a:lnTo>
                  <a:lnTo>
                    <a:pt x="303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359776" y="3071621"/>
              <a:ext cx="3068320" cy="2238375"/>
            </a:xfrm>
            <a:custGeom>
              <a:avLst/>
              <a:gdLst/>
              <a:ahLst/>
              <a:cxnLst/>
              <a:rect l="l" t="t" r="r" b="b"/>
              <a:pathLst>
                <a:path w="3068320" h="2238375">
                  <a:moveTo>
                    <a:pt x="3068193" y="0"/>
                  </a:moveTo>
                  <a:lnTo>
                    <a:pt x="0" y="2233422"/>
                  </a:lnTo>
                  <a:lnTo>
                    <a:pt x="8066" y="2235422"/>
                  </a:lnTo>
                  <a:lnTo>
                    <a:pt x="16240" y="2236851"/>
                  </a:lnTo>
                  <a:lnTo>
                    <a:pt x="24485" y="2237708"/>
                  </a:lnTo>
                  <a:lnTo>
                    <a:pt x="32766" y="2237993"/>
                  </a:lnTo>
                  <a:lnTo>
                    <a:pt x="2950464" y="2237993"/>
                  </a:lnTo>
                  <a:lnTo>
                    <a:pt x="2996523" y="2228649"/>
                  </a:lnTo>
                  <a:lnTo>
                    <a:pt x="3033887" y="2203338"/>
                  </a:lnTo>
                  <a:lnTo>
                    <a:pt x="3059035" y="2165859"/>
                  </a:lnTo>
                  <a:lnTo>
                    <a:pt x="3068193" y="2120010"/>
                  </a:lnTo>
                  <a:lnTo>
                    <a:pt x="3068193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59776" y="3071621"/>
              <a:ext cx="3068320" cy="2238375"/>
            </a:xfrm>
            <a:custGeom>
              <a:avLst/>
              <a:gdLst/>
              <a:ahLst/>
              <a:cxnLst/>
              <a:rect l="l" t="t" r="r" b="b"/>
              <a:pathLst>
                <a:path w="3068320" h="2238375">
                  <a:moveTo>
                    <a:pt x="3068193" y="0"/>
                  </a:moveTo>
                  <a:lnTo>
                    <a:pt x="0" y="2233422"/>
                  </a:lnTo>
                  <a:lnTo>
                    <a:pt x="8066" y="2235422"/>
                  </a:lnTo>
                  <a:lnTo>
                    <a:pt x="16240" y="2236851"/>
                  </a:lnTo>
                  <a:lnTo>
                    <a:pt x="24485" y="2237708"/>
                  </a:lnTo>
                  <a:lnTo>
                    <a:pt x="32766" y="2237993"/>
                  </a:lnTo>
                  <a:lnTo>
                    <a:pt x="2950464" y="2237993"/>
                  </a:lnTo>
                  <a:lnTo>
                    <a:pt x="2996523" y="2228649"/>
                  </a:lnTo>
                  <a:lnTo>
                    <a:pt x="3033887" y="2203338"/>
                  </a:lnTo>
                  <a:lnTo>
                    <a:pt x="3059035" y="2165859"/>
                  </a:lnTo>
                  <a:lnTo>
                    <a:pt x="3068193" y="2120010"/>
                  </a:lnTo>
                  <a:lnTo>
                    <a:pt x="306819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930006" y="3322827"/>
              <a:ext cx="1848485" cy="1854835"/>
            </a:xfrm>
            <a:custGeom>
              <a:avLst/>
              <a:gdLst/>
              <a:ahLst/>
              <a:cxnLst/>
              <a:rect l="l" t="t" r="r" b="b"/>
              <a:pathLst>
                <a:path w="1848484" h="1854835">
                  <a:moveTo>
                    <a:pt x="1444052" y="1591437"/>
                  </a:moveTo>
                  <a:lnTo>
                    <a:pt x="541147" y="1591437"/>
                  </a:lnTo>
                  <a:lnTo>
                    <a:pt x="582658" y="1613741"/>
                  </a:lnTo>
                  <a:lnTo>
                    <a:pt x="625395" y="1633378"/>
                  </a:lnTo>
                  <a:lnTo>
                    <a:pt x="669252" y="1650301"/>
                  </a:lnTo>
                  <a:lnTo>
                    <a:pt x="714121" y="1664462"/>
                  </a:lnTo>
                  <a:lnTo>
                    <a:pt x="742823" y="1837436"/>
                  </a:lnTo>
                  <a:lnTo>
                    <a:pt x="935482" y="1854454"/>
                  </a:lnTo>
                  <a:lnTo>
                    <a:pt x="993267" y="1691386"/>
                  </a:lnTo>
                  <a:lnTo>
                    <a:pt x="1040229" y="1685343"/>
                  </a:lnTo>
                  <a:lnTo>
                    <a:pt x="1086739" y="1676574"/>
                  </a:lnTo>
                  <a:lnTo>
                    <a:pt x="1132677" y="1665114"/>
                  </a:lnTo>
                  <a:lnTo>
                    <a:pt x="1177925" y="1651000"/>
                  </a:lnTo>
                  <a:lnTo>
                    <a:pt x="1460519" y="1651000"/>
                  </a:lnTo>
                  <a:lnTo>
                    <a:pt x="1444052" y="1591437"/>
                  </a:lnTo>
                  <a:close/>
                </a:path>
                <a:path w="1848484" h="1854835">
                  <a:moveTo>
                    <a:pt x="1460519" y="1651000"/>
                  </a:moveTo>
                  <a:lnTo>
                    <a:pt x="1177925" y="1651000"/>
                  </a:lnTo>
                  <a:lnTo>
                    <a:pt x="1300226" y="1773174"/>
                  </a:lnTo>
                  <a:lnTo>
                    <a:pt x="1467612" y="1676654"/>
                  </a:lnTo>
                  <a:lnTo>
                    <a:pt x="1460519" y="1651000"/>
                  </a:lnTo>
                  <a:close/>
                </a:path>
                <a:path w="1848484" h="1854835">
                  <a:moveTo>
                    <a:pt x="85090" y="516382"/>
                  </a:moveTo>
                  <a:lnTo>
                    <a:pt x="19685" y="697865"/>
                  </a:lnTo>
                  <a:lnTo>
                    <a:pt x="169418" y="799973"/>
                  </a:lnTo>
                  <a:lnTo>
                    <a:pt x="164627" y="831992"/>
                  </a:lnTo>
                  <a:lnTo>
                    <a:pt x="161290" y="864203"/>
                  </a:lnTo>
                  <a:lnTo>
                    <a:pt x="159381" y="896556"/>
                  </a:lnTo>
                  <a:lnTo>
                    <a:pt x="158876" y="929005"/>
                  </a:lnTo>
                  <a:lnTo>
                    <a:pt x="158162" y="942340"/>
                  </a:lnTo>
                  <a:lnTo>
                    <a:pt x="157924" y="955675"/>
                  </a:lnTo>
                  <a:lnTo>
                    <a:pt x="158162" y="969010"/>
                  </a:lnTo>
                  <a:lnTo>
                    <a:pt x="158876" y="982345"/>
                  </a:lnTo>
                  <a:lnTo>
                    <a:pt x="0" y="1071626"/>
                  </a:lnTo>
                  <a:lnTo>
                    <a:pt x="50419" y="1257427"/>
                  </a:lnTo>
                  <a:lnTo>
                    <a:pt x="229870" y="1257427"/>
                  </a:lnTo>
                  <a:lnTo>
                    <a:pt x="243294" y="1284876"/>
                  </a:lnTo>
                  <a:lnTo>
                    <a:pt x="273429" y="1338062"/>
                  </a:lnTo>
                  <a:lnTo>
                    <a:pt x="299025" y="1376606"/>
                  </a:lnTo>
                  <a:lnTo>
                    <a:pt x="327278" y="1414272"/>
                  </a:lnTo>
                  <a:lnTo>
                    <a:pt x="249809" y="1574292"/>
                  </a:lnTo>
                  <a:lnTo>
                    <a:pt x="398145" y="1698625"/>
                  </a:lnTo>
                  <a:lnTo>
                    <a:pt x="541147" y="1591437"/>
                  </a:lnTo>
                  <a:lnTo>
                    <a:pt x="1444052" y="1591437"/>
                  </a:lnTo>
                  <a:lnTo>
                    <a:pt x="1421511" y="1509903"/>
                  </a:lnTo>
                  <a:lnTo>
                    <a:pt x="1456975" y="1478226"/>
                  </a:lnTo>
                  <a:lnTo>
                    <a:pt x="1490345" y="1444418"/>
                  </a:lnTo>
                  <a:lnTo>
                    <a:pt x="1521523" y="1408586"/>
                  </a:lnTo>
                  <a:lnTo>
                    <a:pt x="1550416" y="1370838"/>
                  </a:lnTo>
                  <a:lnTo>
                    <a:pt x="1734144" y="1370838"/>
                  </a:lnTo>
                  <a:lnTo>
                    <a:pt x="1785657" y="1260602"/>
                  </a:lnTo>
                  <a:lnTo>
                    <a:pt x="921258" y="1260602"/>
                  </a:lnTo>
                  <a:lnTo>
                    <a:pt x="872867" y="1257052"/>
                  </a:lnTo>
                  <a:lnTo>
                    <a:pt x="826678" y="1246741"/>
                  </a:lnTo>
                  <a:lnTo>
                    <a:pt x="783197" y="1230173"/>
                  </a:lnTo>
                  <a:lnTo>
                    <a:pt x="742932" y="1207855"/>
                  </a:lnTo>
                  <a:lnTo>
                    <a:pt x="706389" y="1180291"/>
                  </a:lnTo>
                  <a:lnTo>
                    <a:pt x="674078" y="1147988"/>
                  </a:lnTo>
                  <a:lnTo>
                    <a:pt x="646503" y="1111451"/>
                  </a:lnTo>
                  <a:lnTo>
                    <a:pt x="624173" y="1071184"/>
                  </a:lnTo>
                  <a:lnTo>
                    <a:pt x="607595" y="1027695"/>
                  </a:lnTo>
                  <a:lnTo>
                    <a:pt x="597277" y="981488"/>
                  </a:lnTo>
                  <a:lnTo>
                    <a:pt x="593725" y="933069"/>
                  </a:lnTo>
                  <a:lnTo>
                    <a:pt x="597305" y="884678"/>
                  </a:lnTo>
                  <a:lnTo>
                    <a:pt x="607643" y="838489"/>
                  </a:lnTo>
                  <a:lnTo>
                    <a:pt x="624231" y="795008"/>
                  </a:lnTo>
                  <a:lnTo>
                    <a:pt x="646565" y="754743"/>
                  </a:lnTo>
                  <a:lnTo>
                    <a:pt x="674141" y="718200"/>
                  </a:lnTo>
                  <a:lnTo>
                    <a:pt x="706453" y="685889"/>
                  </a:lnTo>
                  <a:lnTo>
                    <a:pt x="742996" y="658314"/>
                  </a:lnTo>
                  <a:lnTo>
                    <a:pt x="783266" y="635984"/>
                  </a:lnTo>
                  <a:lnTo>
                    <a:pt x="826757" y="619406"/>
                  </a:lnTo>
                  <a:lnTo>
                    <a:pt x="872965" y="609088"/>
                  </a:lnTo>
                  <a:lnTo>
                    <a:pt x="921385" y="605536"/>
                  </a:lnTo>
                  <a:lnTo>
                    <a:pt x="1616626" y="605536"/>
                  </a:lnTo>
                  <a:lnTo>
                    <a:pt x="1599993" y="571754"/>
                  </a:lnTo>
                  <a:lnTo>
                    <a:pt x="1578711" y="534797"/>
                  </a:lnTo>
                  <a:lnTo>
                    <a:pt x="266826" y="534797"/>
                  </a:lnTo>
                  <a:lnTo>
                    <a:pt x="85090" y="516382"/>
                  </a:lnTo>
                  <a:close/>
                </a:path>
                <a:path w="1848484" h="1854835">
                  <a:moveTo>
                    <a:pt x="1734144" y="1370838"/>
                  </a:moveTo>
                  <a:lnTo>
                    <a:pt x="1550416" y="1370838"/>
                  </a:lnTo>
                  <a:lnTo>
                    <a:pt x="1719961" y="1401191"/>
                  </a:lnTo>
                  <a:lnTo>
                    <a:pt x="1734144" y="1370838"/>
                  </a:lnTo>
                  <a:close/>
                </a:path>
                <a:path w="1848484" h="1854835">
                  <a:moveTo>
                    <a:pt x="1616626" y="605536"/>
                  </a:moveTo>
                  <a:lnTo>
                    <a:pt x="921385" y="605536"/>
                  </a:lnTo>
                  <a:lnTo>
                    <a:pt x="972707" y="609589"/>
                  </a:lnTo>
                  <a:lnTo>
                    <a:pt x="1022316" y="621507"/>
                  </a:lnTo>
                  <a:lnTo>
                    <a:pt x="1069353" y="640923"/>
                  </a:lnTo>
                  <a:lnTo>
                    <a:pt x="1112957" y="667471"/>
                  </a:lnTo>
                  <a:lnTo>
                    <a:pt x="1152271" y="700786"/>
                  </a:lnTo>
                  <a:lnTo>
                    <a:pt x="1197024" y="756337"/>
                  </a:lnTo>
                  <a:lnTo>
                    <a:pt x="1219181" y="796748"/>
                  </a:lnTo>
                  <a:lnTo>
                    <a:pt x="1235382" y="839773"/>
                  </a:lnTo>
                  <a:lnTo>
                    <a:pt x="1245378" y="884756"/>
                  </a:lnTo>
                  <a:lnTo>
                    <a:pt x="1248918" y="931037"/>
                  </a:lnTo>
                  <a:lnTo>
                    <a:pt x="1248918" y="933196"/>
                  </a:lnTo>
                  <a:lnTo>
                    <a:pt x="1245337" y="981586"/>
                  </a:lnTo>
                  <a:lnTo>
                    <a:pt x="1234999" y="1027775"/>
                  </a:lnTo>
                  <a:lnTo>
                    <a:pt x="1218411" y="1071254"/>
                  </a:lnTo>
                  <a:lnTo>
                    <a:pt x="1196077" y="1111515"/>
                  </a:lnTo>
                  <a:lnTo>
                    <a:pt x="1168501" y="1148052"/>
                  </a:lnTo>
                  <a:lnTo>
                    <a:pt x="1136189" y="1180355"/>
                  </a:lnTo>
                  <a:lnTo>
                    <a:pt x="1099646" y="1207917"/>
                  </a:lnTo>
                  <a:lnTo>
                    <a:pt x="1059376" y="1230231"/>
                  </a:lnTo>
                  <a:lnTo>
                    <a:pt x="1015885" y="1246788"/>
                  </a:lnTo>
                  <a:lnTo>
                    <a:pt x="969677" y="1257081"/>
                  </a:lnTo>
                  <a:lnTo>
                    <a:pt x="921258" y="1260602"/>
                  </a:lnTo>
                  <a:lnTo>
                    <a:pt x="1785657" y="1260602"/>
                  </a:lnTo>
                  <a:lnTo>
                    <a:pt x="1801622" y="1226439"/>
                  </a:lnTo>
                  <a:lnTo>
                    <a:pt x="1668399" y="1118870"/>
                  </a:lnTo>
                  <a:lnTo>
                    <a:pt x="1677777" y="1072981"/>
                  </a:lnTo>
                  <a:lnTo>
                    <a:pt x="1684369" y="1026652"/>
                  </a:lnTo>
                  <a:lnTo>
                    <a:pt x="1688151" y="980013"/>
                  </a:lnTo>
                  <a:lnTo>
                    <a:pt x="1689100" y="933196"/>
                  </a:lnTo>
                  <a:lnTo>
                    <a:pt x="1848485" y="861314"/>
                  </a:lnTo>
                  <a:lnTo>
                    <a:pt x="1814576" y="671322"/>
                  </a:lnTo>
                  <a:lnTo>
                    <a:pt x="1638681" y="657225"/>
                  </a:lnTo>
                  <a:lnTo>
                    <a:pt x="1620712" y="613834"/>
                  </a:lnTo>
                  <a:lnTo>
                    <a:pt x="1616626" y="605536"/>
                  </a:lnTo>
                  <a:close/>
                </a:path>
                <a:path w="1848484" h="1854835">
                  <a:moveTo>
                    <a:pt x="466725" y="112649"/>
                  </a:moveTo>
                  <a:lnTo>
                    <a:pt x="308737" y="220218"/>
                  </a:lnTo>
                  <a:lnTo>
                    <a:pt x="374396" y="390779"/>
                  </a:lnTo>
                  <a:lnTo>
                    <a:pt x="344140" y="424193"/>
                  </a:lnTo>
                  <a:lnTo>
                    <a:pt x="316087" y="459406"/>
                  </a:lnTo>
                  <a:lnTo>
                    <a:pt x="290296" y="496310"/>
                  </a:lnTo>
                  <a:lnTo>
                    <a:pt x="266826" y="534797"/>
                  </a:lnTo>
                  <a:lnTo>
                    <a:pt x="1578711" y="534797"/>
                  </a:lnTo>
                  <a:lnTo>
                    <a:pt x="1576583" y="531102"/>
                  </a:lnTo>
                  <a:lnTo>
                    <a:pt x="1550543" y="491998"/>
                  </a:lnTo>
                  <a:lnTo>
                    <a:pt x="1640713" y="339217"/>
                  </a:lnTo>
                  <a:lnTo>
                    <a:pt x="1596697" y="295529"/>
                  </a:lnTo>
                  <a:lnTo>
                    <a:pt x="1351661" y="295529"/>
                  </a:lnTo>
                  <a:lnTo>
                    <a:pt x="1306828" y="266881"/>
                  </a:lnTo>
                  <a:lnTo>
                    <a:pt x="1260206" y="241563"/>
                  </a:lnTo>
                  <a:lnTo>
                    <a:pt x="1238946" y="231901"/>
                  </a:lnTo>
                  <a:lnTo>
                    <a:pt x="605154" y="231901"/>
                  </a:lnTo>
                  <a:lnTo>
                    <a:pt x="466725" y="112649"/>
                  </a:lnTo>
                  <a:close/>
                </a:path>
                <a:path w="1848484" h="1854835">
                  <a:moveTo>
                    <a:pt x="1504315" y="203835"/>
                  </a:moveTo>
                  <a:lnTo>
                    <a:pt x="1351661" y="295529"/>
                  </a:lnTo>
                  <a:lnTo>
                    <a:pt x="1596697" y="295529"/>
                  </a:lnTo>
                  <a:lnTo>
                    <a:pt x="1504315" y="203835"/>
                  </a:lnTo>
                  <a:close/>
                </a:path>
                <a:path w="1848484" h="1854835">
                  <a:moveTo>
                    <a:pt x="1015492" y="0"/>
                  </a:moveTo>
                  <a:lnTo>
                    <a:pt x="822833" y="0"/>
                  </a:lnTo>
                  <a:lnTo>
                    <a:pt x="778128" y="176275"/>
                  </a:lnTo>
                  <a:lnTo>
                    <a:pt x="733760" y="186485"/>
                  </a:lnTo>
                  <a:lnTo>
                    <a:pt x="690070" y="199183"/>
                  </a:lnTo>
                  <a:lnTo>
                    <a:pt x="647166" y="214334"/>
                  </a:lnTo>
                  <a:lnTo>
                    <a:pt x="605154" y="231901"/>
                  </a:lnTo>
                  <a:lnTo>
                    <a:pt x="1238946" y="231901"/>
                  </a:lnTo>
                  <a:lnTo>
                    <a:pt x="1211976" y="219646"/>
                  </a:lnTo>
                  <a:lnTo>
                    <a:pt x="1162318" y="201200"/>
                  </a:lnTo>
                  <a:lnTo>
                    <a:pt x="1111410" y="186297"/>
                  </a:lnTo>
                  <a:lnTo>
                    <a:pt x="1059434" y="175006"/>
                  </a:lnTo>
                  <a:lnTo>
                    <a:pt x="1015492" y="0"/>
                  </a:lnTo>
                  <a:close/>
                </a:path>
              </a:pathLst>
            </a:custGeom>
            <a:solidFill>
              <a:srgbClr val="544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930006" y="3322827"/>
              <a:ext cx="1848485" cy="1854835"/>
            </a:xfrm>
            <a:custGeom>
              <a:avLst/>
              <a:gdLst/>
              <a:ahLst/>
              <a:cxnLst/>
              <a:rect l="l" t="t" r="r" b="b"/>
              <a:pathLst>
                <a:path w="1848484" h="1854835">
                  <a:moveTo>
                    <a:pt x="1689100" y="933196"/>
                  </a:moveTo>
                  <a:lnTo>
                    <a:pt x="1848485" y="861314"/>
                  </a:lnTo>
                  <a:lnTo>
                    <a:pt x="1814576" y="671322"/>
                  </a:lnTo>
                  <a:lnTo>
                    <a:pt x="1638681" y="657225"/>
                  </a:lnTo>
                  <a:lnTo>
                    <a:pt x="1620712" y="613834"/>
                  </a:lnTo>
                  <a:lnTo>
                    <a:pt x="1599993" y="571754"/>
                  </a:lnTo>
                  <a:lnTo>
                    <a:pt x="1576583" y="531102"/>
                  </a:lnTo>
                  <a:lnTo>
                    <a:pt x="1550543" y="491998"/>
                  </a:lnTo>
                  <a:lnTo>
                    <a:pt x="1605534" y="398907"/>
                  </a:lnTo>
                  <a:lnTo>
                    <a:pt x="1640713" y="339217"/>
                  </a:lnTo>
                  <a:lnTo>
                    <a:pt x="1504315" y="203835"/>
                  </a:lnTo>
                  <a:lnTo>
                    <a:pt x="1351661" y="295529"/>
                  </a:lnTo>
                  <a:lnTo>
                    <a:pt x="1306828" y="266881"/>
                  </a:lnTo>
                  <a:lnTo>
                    <a:pt x="1260206" y="241563"/>
                  </a:lnTo>
                  <a:lnTo>
                    <a:pt x="1211976" y="219646"/>
                  </a:lnTo>
                  <a:lnTo>
                    <a:pt x="1162318" y="201200"/>
                  </a:lnTo>
                  <a:lnTo>
                    <a:pt x="1111410" y="186297"/>
                  </a:lnTo>
                  <a:lnTo>
                    <a:pt x="1059434" y="175006"/>
                  </a:lnTo>
                  <a:lnTo>
                    <a:pt x="1015492" y="0"/>
                  </a:lnTo>
                  <a:lnTo>
                    <a:pt x="822833" y="0"/>
                  </a:lnTo>
                  <a:lnTo>
                    <a:pt x="778128" y="176275"/>
                  </a:lnTo>
                  <a:lnTo>
                    <a:pt x="733760" y="186485"/>
                  </a:lnTo>
                  <a:lnTo>
                    <a:pt x="690070" y="199183"/>
                  </a:lnTo>
                  <a:lnTo>
                    <a:pt x="647166" y="214334"/>
                  </a:lnTo>
                  <a:lnTo>
                    <a:pt x="605154" y="231901"/>
                  </a:lnTo>
                  <a:lnTo>
                    <a:pt x="466725" y="112649"/>
                  </a:lnTo>
                  <a:lnTo>
                    <a:pt x="308737" y="220218"/>
                  </a:lnTo>
                  <a:lnTo>
                    <a:pt x="374396" y="390779"/>
                  </a:lnTo>
                  <a:lnTo>
                    <a:pt x="344140" y="424193"/>
                  </a:lnTo>
                  <a:lnTo>
                    <a:pt x="316087" y="459406"/>
                  </a:lnTo>
                  <a:lnTo>
                    <a:pt x="290296" y="496310"/>
                  </a:lnTo>
                  <a:lnTo>
                    <a:pt x="266826" y="534797"/>
                  </a:lnTo>
                  <a:lnTo>
                    <a:pt x="85090" y="516382"/>
                  </a:lnTo>
                  <a:lnTo>
                    <a:pt x="19685" y="697865"/>
                  </a:lnTo>
                  <a:lnTo>
                    <a:pt x="169418" y="799973"/>
                  </a:lnTo>
                  <a:lnTo>
                    <a:pt x="164627" y="831992"/>
                  </a:lnTo>
                  <a:lnTo>
                    <a:pt x="161290" y="864203"/>
                  </a:lnTo>
                  <a:lnTo>
                    <a:pt x="159381" y="896556"/>
                  </a:lnTo>
                  <a:lnTo>
                    <a:pt x="158876" y="929005"/>
                  </a:lnTo>
                  <a:lnTo>
                    <a:pt x="158162" y="942340"/>
                  </a:lnTo>
                  <a:lnTo>
                    <a:pt x="157924" y="955675"/>
                  </a:lnTo>
                  <a:lnTo>
                    <a:pt x="158162" y="969010"/>
                  </a:lnTo>
                  <a:lnTo>
                    <a:pt x="158876" y="982345"/>
                  </a:lnTo>
                  <a:lnTo>
                    <a:pt x="0" y="1071626"/>
                  </a:lnTo>
                  <a:lnTo>
                    <a:pt x="50419" y="1257427"/>
                  </a:lnTo>
                  <a:lnTo>
                    <a:pt x="229870" y="1257427"/>
                  </a:lnTo>
                  <a:lnTo>
                    <a:pt x="243294" y="1284876"/>
                  </a:lnTo>
                  <a:lnTo>
                    <a:pt x="273429" y="1338062"/>
                  </a:lnTo>
                  <a:lnTo>
                    <a:pt x="299025" y="1376606"/>
                  </a:lnTo>
                  <a:lnTo>
                    <a:pt x="327278" y="1414272"/>
                  </a:lnTo>
                  <a:lnTo>
                    <a:pt x="249809" y="1574292"/>
                  </a:lnTo>
                  <a:lnTo>
                    <a:pt x="398145" y="1698625"/>
                  </a:lnTo>
                  <a:lnTo>
                    <a:pt x="541147" y="1591437"/>
                  </a:lnTo>
                  <a:lnTo>
                    <a:pt x="582658" y="1613741"/>
                  </a:lnTo>
                  <a:lnTo>
                    <a:pt x="625395" y="1633378"/>
                  </a:lnTo>
                  <a:lnTo>
                    <a:pt x="669252" y="1650301"/>
                  </a:lnTo>
                  <a:lnTo>
                    <a:pt x="714121" y="1664462"/>
                  </a:lnTo>
                  <a:lnTo>
                    <a:pt x="742823" y="1837436"/>
                  </a:lnTo>
                  <a:lnTo>
                    <a:pt x="935482" y="1854454"/>
                  </a:lnTo>
                  <a:lnTo>
                    <a:pt x="993267" y="1691386"/>
                  </a:lnTo>
                  <a:lnTo>
                    <a:pt x="1040229" y="1685343"/>
                  </a:lnTo>
                  <a:lnTo>
                    <a:pt x="1086739" y="1676574"/>
                  </a:lnTo>
                  <a:lnTo>
                    <a:pt x="1132677" y="1665114"/>
                  </a:lnTo>
                  <a:lnTo>
                    <a:pt x="1177925" y="1651000"/>
                  </a:lnTo>
                  <a:lnTo>
                    <a:pt x="1300226" y="1773174"/>
                  </a:lnTo>
                  <a:lnTo>
                    <a:pt x="1467612" y="1676654"/>
                  </a:lnTo>
                  <a:lnTo>
                    <a:pt x="1421511" y="1509903"/>
                  </a:lnTo>
                  <a:lnTo>
                    <a:pt x="1456975" y="1478226"/>
                  </a:lnTo>
                  <a:lnTo>
                    <a:pt x="1490345" y="1444418"/>
                  </a:lnTo>
                  <a:lnTo>
                    <a:pt x="1521523" y="1408586"/>
                  </a:lnTo>
                  <a:lnTo>
                    <a:pt x="1550416" y="1370838"/>
                  </a:lnTo>
                  <a:lnTo>
                    <a:pt x="1719961" y="1401191"/>
                  </a:lnTo>
                  <a:lnTo>
                    <a:pt x="1801622" y="1226439"/>
                  </a:lnTo>
                  <a:lnTo>
                    <a:pt x="1668399" y="1118870"/>
                  </a:lnTo>
                  <a:lnTo>
                    <a:pt x="1677777" y="1072981"/>
                  </a:lnTo>
                  <a:lnTo>
                    <a:pt x="1684369" y="1026652"/>
                  </a:lnTo>
                  <a:lnTo>
                    <a:pt x="1688151" y="980013"/>
                  </a:lnTo>
                  <a:lnTo>
                    <a:pt x="1689100" y="933196"/>
                  </a:lnTo>
                  <a:close/>
                </a:path>
                <a:path w="1848484" h="1854835">
                  <a:moveTo>
                    <a:pt x="1248918" y="933196"/>
                  </a:moveTo>
                  <a:lnTo>
                    <a:pt x="1245337" y="981586"/>
                  </a:lnTo>
                  <a:lnTo>
                    <a:pt x="1234999" y="1027775"/>
                  </a:lnTo>
                  <a:lnTo>
                    <a:pt x="1218411" y="1071254"/>
                  </a:lnTo>
                  <a:lnTo>
                    <a:pt x="1196077" y="1111515"/>
                  </a:lnTo>
                  <a:lnTo>
                    <a:pt x="1168501" y="1148052"/>
                  </a:lnTo>
                  <a:lnTo>
                    <a:pt x="1136189" y="1180355"/>
                  </a:lnTo>
                  <a:lnTo>
                    <a:pt x="1099646" y="1207917"/>
                  </a:lnTo>
                  <a:lnTo>
                    <a:pt x="1059376" y="1230231"/>
                  </a:lnTo>
                  <a:lnTo>
                    <a:pt x="1015885" y="1246788"/>
                  </a:lnTo>
                  <a:lnTo>
                    <a:pt x="969677" y="1257081"/>
                  </a:lnTo>
                  <a:lnTo>
                    <a:pt x="921258" y="1260602"/>
                  </a:lnTo>
                  <a:lnTo>
                    <a:pt x="872867" y="1257052"/>
                  </a:lnTo>
                  <a:lnTo>
                    <a:pt x="826678" y="1246741"/>
                  </a:lnTo>
                  <a:lnTo>
                    <a:pt x="783197" y="1230173"/>
                  </a:lnTo>
                  <a:lnTo>
                    <a:pt x="742932" y="1207855"/>
                  </a:lnTo>
                  <a:lnTo>
                    <a:pt x="706389" y="1180291"/>
                  </a:lnTo>
                  <a:lnTo>
                    <a:pt x="674078" y="1147988"/>
                  </a:lnTo>
                  <a:lnTo>
                    <a:pt x="646503" y="1111451"/>
                  </a:lnTo>
                  <a:lnTo>
                    <a:pt x="624173" y="1071184"/>
                  </a:lnTo>
                  <a:lnTo>
                    <a:pt x="607595" y="1027695"/>
                  </a:lnTo>
                  <a:lnTo>
                    <a:pt x="597277" y="981488"/>
                  </a:lnTo>
                  <a:lnTo>
                    <a:pt x="593725" y="933069"/>
                  </a:lnTo>
                  <a:lnTo>
                    <a:pt x="597305" y="884678"/>
                  </a:lnTo>
                  <a:lnTo>
                    <a:pt x="607643" y="838489"/>
                  </a:lnTo>
                  <a:lnTo>
                    <a:pt x="624231" y="795008"/>
                  </a:lnTo>
                  <a:lnTo>
                    <a:pt x="646565" y="754743"/>
                  </a:lnTo>
                  <a:lnTo>
                    <a:pt x="674141" y="718200"/>
                  </a:lnTo>
                  <a:lnTo>
                    <a:pt x="706453" y="685889"/>
                  </a:lnTo>
                  <a:lnTo>
                    <a:pt x="742996" y="658314"/>
                  </a:lnTo>
                  <a:lnTo>
                    <a:pt x="783266" y="635984"/>
                  </a:lnTo>
                  <a:lnTo>
                    <a:pt x="826757" y="619406"/>
                  </a:lnTo>
                  <a:lnTo>
                    <a:pt x="872965" y="609088"/>
                  </a:lnTo>
                  <a:lnTo>
                    <a:pt x="921385" y="605536"/>
                  </a:lnTo>
                  <a:lnTo>
                    <a:pt x="972707" y="609589"/>
                  </a:lnTo>
                  <a:lnTo>
                    <a:pt x="1022316" y="621507"/>
                  </a:lnTo>
                  <a:lnTo>
                    <a:pt x="1069353" y="640923"/>
                  </a:lnTo>
                  <a:lnTo>
                    <a:pt x="1112957" y="667471"/>
                  </a:lnTo>
                  <a:lnTo>
                    <a:pt x="1152271" y="700786"/>
                  </a:lnTo>
                  <a:lnTo>
                    <a:pt x="1197024" y="756337"/>
                  </a:lnTo>
                  <a:lnTo>
                    <a:pt x="1219181" y="796748"/>
                  </a:lnTo>
                  <a:lnTo>
                    <a:pt x="1235382" y="839773"/>
                  </a:lnTo>
                  <a:lnTo>
                    <a:pt x="1245378" y="884756"/>
                  </a:lnTo>
                  <a:lnTo>
                    <a:pt x="1248918" y="931037"/>
                  </a:lnTo>
                  <a:lnTo>
                    <a:pt x="1248918" y="933196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179942" y="3721608"/>
              <a:ext cx="1598930" cy="1456055"/>
            </a:xfrm>
            <a:custGeom>
              <a:avLst/>
              <a:gdLst/>
              <a:ahLst/>
              <a:cxnLst/>
              <a:rect l="l" t="t" r="r" b="b"/>
              <a:pathLst>
                <a:path w="1598929" h="1456054">
                  <a:moveTo>
                    <a:pt x="1356105" y="0"/>
                  </a:moveTo>
                  <a:lnTo>
                    <a:pt x="919226" y="320294"/>
                  </a:lnTo>
                  <a:lnTo>
                    <a:pt x="947088" y="357430"/>
                  </a:lnTo>
                  <a:lnTo>
                    <a:pt x="969245" y="397841"/>
                  </a:lnTo>
                  <a:lnTo>
                    <a:pt x="985446" y="440866"/>
                  </a:lnTo>
                  <a:lnTo>
                    <a:pt x="995442" y="485849"/>
                  </a:lnTo>
                  <a:lnTo>
                    <a:pt x="998981" y="532130"/>
                  </a:lnTo>
                  <a:lnTo>
                    <a:pt x="998981" y="534289"/>
                  </a:lnTo>
                  <a:lnTo>
                    <a:pt x="995396" y="582293"/>
                  </a:lnTo>
                  <a:lnTo>
                    <a:pt x="984992" y="628659"/>
                  </a:lnTo>
                  <a:lnTo>
                    <a:pt x="968137" y="672725"/>
                  </a:lnTo>
                  <a:lnTo>
                    <a:pt x="945197" y="713832"/>
                  </a:lnTo>
                  <a:lnTo>
                    <a:pt x="916539" y="751320"/>
                  </a:lnTo>
                  <a:lnTo>
                    <a:pt x="882529" y="784529"/>
                  </a:lnTo>
                  <a:lnTo>
                    <a:pt x="843533" y="812800"/>
                  </a:lnTo>
                  <a:lnTo>
                    <a:pt x="800480" y="835262"/>
                  </a:lnTo>
                  <a:lnTo>
                    <a:pt x="755744" y="850804"/>
                  </a:lnTo>
                  <a:lnTo>
                    <a:pt x="710021" y="859592"/>
                  </a:lnTo>
                  <a:lnTo>
                    <a:pt x="664011" y="861790"/>
                  </a:lnTo>
                  <a:lnTo>
                    <a:pt x="618409" y="857562"/>
                  </a:lnTo>
                  <a:lnTo>
                    <a:pt x="573913" y="847074"/>
                  </a:lnTo>
                  <a:lnTo>
                    <a:pt x="531220" y="830491"/>
                  </a:lnTo>
                  <a:lnTo>
                    <a:pt x="491028" y="807977"/>
                  </a:lnTo>
                  <a:lnTo>
                    <a:pt x="454034" y="779697"/>
                  </a:lnTo>
                  <a:lnTo>
                    <a:pt x="420936" y="745817"/>
                  </a:lnTo>
                  <a:lnTo>
                    <a:pt x="392429" y="706501"/>
                  </a:lnTo>
                  <a:lnTo>
                    <a:pt x="39624" y="964946"/>
                  </a:lnTo>
                  <a:lnTo>
                    <a:pt x="48527" y="977826"/>
                  </a:lnTo>
                  <a:lnTo>
                    <a:pt x="57705" y="990552"/>
                  </a:lnTo>
                  <a:lnTo>
                    <a:pt x="67145" y="1003111"/>
                  </a:lnTo>
                  <a:lnTo>
                    <a:pt x="76834" y="1015492"/>
                  </a:lnTo>
                  <a:lnTo>
                    <a:pt x="0" y="1175512"/>
                  </a:lnTo>
                  <a:lnTo>
                    <a:pt x="148335" y="1299845"/>
                  </a:lnTo>
                  <a:lnTo>
                    <a:pt x="291337" y="1192657"/>
                  </a:lnTo>
                  <a:lnTo>
                    <a:pt x="332795" y="1214961"/>
                  </a:lnTo>
                  <a:lnTo>
                    <a:pt x="375538" y="1234598"/>
                  </a:lnTo>
                  <a:lnTo>
                    <a:pt x="419425" y="1251521"/>
                  </a:lnTo>
                  <a:lnTo>
                    <a:pt x="464311" y="1265682"/>
                  </a:lnTo>
                  <a:lnTo>
                    <a:pt x="493013" y="1438656"/>
                  </a:lnTo>
                  <a:lnTo>
                    <a:pt x="685546" y="1455674"/>
                  </a:lnTo>
                  <a:lnTo>
                    <a:pt x="743076" y="1293114"/>
                  </a:lnTo>
                  <a:lnTo>
                    <a:pt x="790132" y="1286974"/>
                  </a:lnTo>
                  <a:lnTo>
                    <a:pt x="836723" y="1278096"/>
                  </a:lnTo>
                  <a:lnTo>
                    <a:pt x="882719" y="1266503"/>
                  </a:lnTo>
                  <a:lnTo>
                    <a:pt x="927988" y="1252220"/>
                  </a:lnTo>
                  <a:lnTo>
                    <a:pt x="1050289" y="1373886"/>
                  </a:lnTo>
                  <a:lnTo>
                    <a:pt x="1217676" y="1277239"/>
                  </a:lnTo>
                  <a:lnTo>
                    <a:pt x="1171575" y="1110615"/>
                  </a:lnTo>
                  <a:lnTo>
                    <a:pt x="1207039" y="1078936"/>
                  </a:lnTo>
                  <a:lnTo>
                    <a:pt x="1240408" y="1045114"/>
                  </a:lnTo>
                  <a:lnTo>
                    <a:pt x="1271587" y="1009245"/>
                  </a:lnTo>
                  <a:lnTo>
                    <a:pt x="1300479" y="971423"/>
                  </a:lnTo>
                  <a:lnTo>
                    <a:pt x="1470025" y="1001903"/>
                  </a:lnTo>
                  <a:lnTo>
                    <a:pt x="1551685" y="827024"/>
                  </a:lnTo>
                  <a:lnTo>
                    <a:pt x="1418462" y="719582"/>
                  </a:lnTo>
                  <a:lnTo>
                    <a:pt x="1427936" y="673862"/>
                  </a:lnTo>
                  <a:lnTo>
                    <a:pt x="1434623" y="627665"/>
                  </a:lnTo>
                  <a:lnTo>
                    <a:pt x="1438501" y="581136"/>
                  </a:lnTo>
                  <a:lnTo>
                    <a:pt x="1439545" y="534416"/>
                  </a:lnTo>
                  <a:lnTo>
                    <a:pt x="1598549" y="462534"/>
                  </a:lnTo>
                  <a:lnTo>
                    <a:pt x="1563751" y="272542"/>
                  </a:lnTo>
                  <a:lnTo>
                    <a:pt x="1388745" y="258445"/>
                  </a:lnTo>
                  <a:lnTo>
                    <a:pt x="1370873" y="215034"/>
                  </a:lnTo>
                  <a:lnTo>
                    <a:pt x="1350264" y="172910"/>
                  </a:lnTo>
                  <a:lnTo>
                    <a:pt x="1326987" y="132214"/>
                  </a:lnTo>
                  <a:lnTo>
                    <a:pt x="1301114" y="93091"/>
                  </a:lnTo>
                  <a:lnTo>
                    <a:pt x="135610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88563" y="3544188"/>
              <a:ext cx="414020" cy="421640"/>
            </a:xfrm>
            <a:custGeom>
              <a:avLst/>
              <a:gdLst/>
              <a:ahLst/>
              <a:cxnLst/>
              <a:rect l="l" t="t" r="r" b="b"/>
              <a:pathLst>
                <a:path w="414020" h="421639">
                  <a:moveTo>
                    <a:pt x="325592" y="365887"/>
                  </a:moveTo>
                  <a:lnTo>
                    <a:pt x="123227" y="365887"/>
                  </a:lnTo>
                  <a:lnTo>
                    <a:pt x="135800" y="371729"/>
                  </a:lnTo>
                  <a:lnTo>
                    <a:pt x="141388" y="374142"/>
                  </a:lnTo>
                  <a:lnTo>
                    <a:pt x="154342" y="378968"/>
                  </a:lnTo>
                  <a:lnTo>
                    <a:pt x="159549" y="385318"/>
                  </a:lnTo>
                  <a:lnTo>
                    <a:pt x="182409" y="420369"/>
                  </a:lnTo>
                  <a:lnTo>
                    <a:pt x="192188" y="421259"/>
                  </a:lnTo>
                  <a:lnTo>
                    <a:pt x="199487" y="420691"/>
                  </a:lnTo>
                  <a:lnTo>
                    <a:pt x="220382" y="390779"/>
                  </a:lnTo>
                  <a:lnTo>
                    <a:pt x="226732" y="385444"/>
                  </a:lnTo>
                  <a:lnTo>
                    <a:pt x="234479" y="384048"/>
                  </a:lnTo>
                  <a:lnTo>
                    <a:pt x="240702" y="383159"/>
                  </a:lnTo>
                  <a:lnTo>
                    <a:pt x="246671" y="381762"/>
                  </a:lnTo>
                  <a:lnTo>
                    <a:pt x="260260" y="378079"/>
                  </a:lnTo>
                  <a:lnTo>
                    <a:pt x="325294" y="378079"/>
                  </a:lnTo>
                  <a:lnTo>
                    <a:pt x="326393" y="373477"/>
                  </a:lnTo>
                  <a:lnTo>
                    <a:pt x="325716" y="366649"/>
                  </a:lnTo>
                  <a:lnTo>
                    <a:pt x="325592" y="365887"/>
                  </a:lnTo>
                  <a:close/>
                </a:path>
                <a:path w="414020" h="421639">
                  <a:moveTo>
                    <a:pt x="325294" y="378079"/>
                  </a:moveTo>
                  <a:lnTo>
                    <a:pt x="260260" y="378079"/>
                  </a:lnTo>
                  <a:lnTo>
                    <a:pt x="268261" y="380238"/>
                  </a:lnTo>
                  <a:lnTo>
                    <a:pt x="273722" y="385953"/>
                  </a:lnTo>
                  <a:lnTo>
                    <a:pt x="280072" y="392430"/>
                  </a:lnTo>
                  <a:lnTo>
                    <a:pt x="285950" y="396700"/>
                  </a:lnTo>
                  <a:lnTo>
                    <a:pt x="292709" y="398780"/>
                  </a:lnTo>
                  <a:lnTo>
                    <a:pt x="299753" y="398573"/>
                  </a:lnTo>
                  <a:lnTo>
                    <a:pt x="306488" y="395986"/>
                  </a:lnTo>
                  <a:lnTo>
                    <a:pt x="315124" y="391033"/>
                  </a:lnTo>
                  <a:lnTo>
                    <a:pt x="320897" y="386482"/>
                  </a:lnTo>
                  <a:lnTo>
                    <a:pt x="324729" y="380444"/>
                  </a:lnTo>
                  <a:lnTo>
                    <a:pt x="325294" y="378079"/>
                  </a:lnTo>
                  <a:close/>
                </a:path>
                <a:path w="414020" h="421639">
                  <a:moveTo>
                    <a:pt x="126173" y="286638"/>
                  </a:moveTo>
                  <a:lnTo>
                    <a:pt x="43090" y="286638"/>
                  </a:lnTo>
                  <a:lnTo>
                    <a:pt x="50329" y="290575"/>
                  </a:lnTo>
                  <a:lnTo>
                    <a:pt x="54266" y="297306"/>
                  </a:lnTo>
                  <a:lnTo>
                    <a:pt x="57314" y="302387"/>
                  </a:lnTo>
                  <a:lnTo>
                    <a:pt x="60362" y="307721"/>
                  </a:lnTo>
                  <a:lnTo>
                    <a:pt x="63664" y="312293"/>
                  </a:lnTo>
                  <a:lnTo>
                    <a:pt x="68109" y="318643"/>
                  </a:lnTo>
                  <a:lnTo>
                    <a:pt x="68744" y="326898"/>
                  </a:lnTo>
                  <a:lnTo>
                    <a:pt x="65315" y="333883"/>
                  </a:lnTo>
                  <a:lnTo>
                    <a:pt x="60997" y="343027"/>
                  </a:lnTo>
                  <a:lnTo>
                    <a:pt x="58852" y="350045"/>
                  </a:lnTo>
                  <a:lnTo>
                    <a:pt x="59172" y="357171"/>
                  </a:lnTo>
                  <a:lnTo>
                    <a:pt x="61801" y="363797"/>
                  </a:lnTo>
                  <a:lnTo>
                    <a:pt x="66585" y="369316"/>
                  </a:lnTo>
                  <a:lnTo>
                    <a:pt x="74078" y="375666"/>
                  </a:lnTo>
                  <a:lnTo>
                    <a:pt x="80357" y="379448"/>
                  </a:lnTo>
                  <a:lnTo>
                    <a:pt x="87350" y="380873"/>
                  </a:lnTo>
                  <a:lnTo>
                    <a:pt x="94438" y="379916"/>
                  </a:lnTo>
                  <a:lnTo>
                    <a:pt x="101002" y="376555"/>
                  </a:lnTo>
                  <a:lnTo>
                    <a:pt x="108749" y="371221"/>
                  </a:lnTo>
                  <a:lnTo>
                    <a:pt x="114972" y="366649"/>
                  </a:lnTo>
                  <a:lnTo>
                    <a:pt x="123227" y="365887"/>
                  </a:lnTo>
                  <a:lnTo>
                    <a:pt x="325592" y="365887"/>
                  </a:lnTo>
                  <a:lnTo>
                    <a:pt x="323252" y="357759"/>
                  </a:lnTo>
                  <a:lnTo>
                    <a:pt x="320839" y="350012"/>
                  </a:lnTo>
                  <a:lnTo>
                    <a:pt x="322998" y="341756"/>
                  </a:lnTo>
                  <a:lnTo>
                    <a:pt x="328713" y="336042"/>
                  </a:lnTo>
                  <a:lnTo>
                    <a:pt x="333158" y="331724"/>
                  </a:lnTo>
                  <a:lnTo>
                    <a:pt x="337580" y="326898"/>
                  </a:lnTo>
                  <a:lnTo>
                    <a:pt x="341726" y="321818"/>
                  </a:lnTo>
                  <a:lnTo>
                    <a:pt x="205777" y="321818"/>
                  </a:lnTo>
                  <a:lnTo>
                    <a:pt x="163095" y="313211"/>
                  </a:lnTo>
                  <a:lnTo>
                    <a:pt x="128260" y="289734"/>
                  </a:lnTo>
                  <a:lnTo>
                    <a:pt x="126173" y="286638"/>
                  </a:lnTo>
                  <a:close/>
                </a:path>
                <a:path w="414020" h="421639">
                  <a:moveTo>
                    <a:pt x="354957" y="102743"/>
                  </a:moveTo>
                  <a:lnTo>
                    <a:pt x="205777" y="102743"/>
                  </a:lnTo>
                  <a:lnTo>
                    <a:pt x="248223" y="111210"/>
                  </a:lnTo>
                  <a:lnTo>
                    <a:pt x="282930" y="134477"/>
                  </a:lnTo>
                  <a:lnTo>
                    <a:pt x="306397" y="169054"/>
                  </a:lnTo>
                  <a:lnTo>
                    <a:pt x="315124" y="211455"/>
                  </a:lnTo>
                  <a:lnTo>
                    <a:pt x="315378" y="212217"/>
                  </a:lnTo>
                  <a:lnTo>
                    <a:pt x="306754" y="254898"/>
                  </a:lnTo>
                  <a:lnTo>
                    <a:pt x="283247" y="289734"/>
                  </a:lnTo>
                  <a:lnTo>
                    <a:pt x="248406" y="313211"/>
                  </a:lnTo>
                  <a:lnTo>
                    <a:pt x="205777" y="321818"/>
                  </a:lnTo>
                  <a:lnTo>
                    <a:pt x="341726" y="321818"/>
                  </a:lnTo>
                  <a:lnTo>
                    <a:pt x="346493" y="315975"/>
                  </a:lnTo>
                  <a:lnTo>
                    <a:pt x="354621" y="313181"/>
                  </a:lnTo>
                  <a:lnTo>
                    <a:pt x="387072" y="313181"/>
                  </a:lnTo>
                  <a:lnTo>
                    <a:pt x="390882" y="310304"/>
                  </a:lnTo>
                  <a:lnTo>
                    <a:pt x="394880" y="304165"/>
                  </a:lnTo>
                  <a:lnTo>
                    <a:pt x="398944" y="295275"/>
                  </a:lnTo>
                  <a:lnTo>
                    <a:pt x="400992" y="288182"/>
                  </a:lnTo>
                  <a:lnTo>
                    <a:pt x="400563" y="281019"/>
                  </a:lnTo>
                  <a:lnTo>
                    <a:pt x="397801" y="274379"/>
                  </a:lnTo>
                  <a:lnTo>
                    <a:pt x="392848" y="268859"/>
                  </a:lnTo>
                  <a:lnTo>
                    <a:pt x="386371" y="263652"/>
                  </a:lnTo>
                  <a:lnTo>
                    <a:pt x="380275" y="258825"/>
                  </a:lnTo>
                  <a:lnTo>
                    <a:pt x="377227" y="251206"/>
                  </a:lnTo>
                  <a:lnTo>
                    <a:pt x="378370" y="243459"/>
                  </a:lnTo>
                  <a:lnTo>
                    <a:pt x="379386" y="237109"/>
                  </a:lnTo>
                  <a:lnTo>
                    <a:pt x="380148" y="230631"/>
                  </a:lnTo>
                  <a:lnTo>
                    <a:pt x="380402" y="224155"/>
                  </a:lnTo>
                  <a:lnTo>
                    <a:pt x="381164" y="216408"/>
                  </a:lnTo>
                  <a:lnTo>
                    <a:pt x="385863" y="209804"/>
                  </a:lnTo>
                  <a:lnTo>
                    <a:pt x="400849" y="202946"/>
                  </a:lnTo>
                  <a:lnTo>
                    <a:pt x="406939" y="198913"/>
                  </a:lnTo>
                  <a:lnTo>
                    <a:pt x="411279" y="193262"/>
                  </a:lnTo>
                  <a:lnTo>
                    <a:pt x="413547" y="186515"/>
                  </a:lnTo>
                  <a:lnTo>
                    <a:pt x="413422" y="179197"/>
                  </a:lnTo>
                  <a:lnTo>
                    <a:pt x="382307" y="150622"/>
                  </a:lnTo>
                  <a:lnTo>
                    <a:pt x="374687" y="150113"/>
                  </a:lnTo>
                  <a:lnTo>
                    <a:pt x="367829" y="145669"/>
                  </a:lnTo>
                  <a:lnTo>
                    <a:pt x="364400" y="138811"/>
                  </a:lnTo>
                  <a:lnTo>
                    <a:pt x="361733" y="133223"/>
                  </a:lnTo>
                  <a:lnTo>
                    <a:pt x="358939" y="128269"/>
                  </a:lnTo>
                  <a:lnTo>
                    <a:pt x="355891" y="122681"/>
                  </a:lnTo>
                  <a:lnTo>
                    <a:pt x="352081" y="116078"/>
                  </a:lnTo>
                  <a:lnTo>
                    <a:pt x="352081" y="107823"/>
                  </a:lnTo>
                  <a:lnTo>
                    <a:pt x="354957" y="102743"/>
                  </a:lnTo>
                  <a:close/>
                </a:path>
                <a:path w="414020" h="421639">
                  <a:moveTo>
                    <a:pt x="387072" y="313181"/>
                  </a:moveTo>
                  <a:lnTo>
                    <a:pt x="354621" y="313181"/>
                  </a:lnTo>
                  <a:lnTo>
                    <a:pt x="362495" y="314833"/>
                  </a:lnTo>
                  <a:lnTo>
                    <a:pt x="371004" y="316484"/>
                  </a:lnTo>
                  <a:lnTo>
                    <a:pt x="378360" y="316773"/>
                  </a:lnTo>
                  <a:lnTo>
                    <a:pt x="385181" y="314610"/>
                  </a:lnTo>
                  <a:lnTo>
                    <a:pt x="387072" y="313181"/>
                  </a:lnTo>
                  <a:close/>
                </a:path>
                <a:path w="414020" h="421639">
                  <a:moveTo>
                    <a:pt x="32549" y="119253"/>
                  </a:moveTo>
                  <a:lnTo>
                    <a:pt x="4918" y="150113"/>
                  </a:lnTo>
                  <a:lnTo>
                    <a:pt x="4959" y="150622"/>
                  </a:lnTo>
                  <a:lnTo>
                    <a:pt x="5863" y="157162"/>
                  </a:lnTo>
                  <a:lnTo>
                    <a:pt x="8993" y="163452"/>
                  </a:lnTo>
                  <a:lnTo>
                    <a:pt x="14134" y="168529"/>
                  </a:lnTo>
                  <a:lnTo>
                    <a:pt x="30390" y="179959"/>
                  </a:lnTo>
                  <a:lnTo>
                    <a:pt x="33819" y="187579"/>
                  </a:lnTo>
                  <a:lnTo>
                    <a:pt x="33184" y="195199"/>
                  </a:lnTo>
                  <a:lnTo>
                    <a:pt x="32549" y="200913"/>
                  </a:lnTo>
                  <a:lnTo>
                    <a:pt x="32295" y="206629"/>
                  </a:lnTo>
                  <a:lnTo>
                    <a:pt x="32295" y="212217"/>
                  </a:lnTo>
                  <a:lnTo>
                    <a:pt x="32041" y="219710"/>
                  </a:lnTo>
                  <a:lnTo>
                    <a:pt x="28104" y="226568"/>
                  </a:lnTo>
                  <a:lnTo>
                    <a:pt x="21754" y="230631"/>
                  </a:lnTo>
                  <a:lnTo>
                    <a:pt x="11340" y="236219"/>
                  </a:lnTo>
                  <a:lnTo>
                    <a:pt x="5496" y="240770"/>
                  </a:lnTo>
                  <a:lnTo>
                    <a:pt x="1641" y="246808"/>
                  </a:lnTo>
                  <a:lnTo>
                    <a:pt x="0" y="253775"/>
                  </a:lnTo>
                  <a:lnTo>
                    <a:pt x="799" y="261112"/>
                  </a:lnTo>
                  <a:lnTo>
                    <a:pt x="24929" y="286766"/>
                  </a:lnTo>
                  <a:lnTo>
                    <a:pt x="35470" y="286766"/>
                  </a:lnTo>
                  <a:lnTo>
                    <a:pt x="43090" y="286638"/>
                  </a:lnTo>
                  <a:lnTo>
                    <a:pt x="126173" y="286638"/>
                  </a:lnTo>
                  <a:lnTo>
                    <a:pt x="104782" y="254898"/>
                  </a:lnTo>
                  <a:lnTo>
                    <a:pt x="96176" y="212217"/>
                  </a:lnTo>
                  <a:lnTo>
                    <a:pt x="104782" y="169608"/>
                  </a:lnTo>
                  <a:lnTo>
                    <a:pt x="128260" y="134810"/>
                  </a:lnTo>
                  <a:lnTo>
                    <a:pt x="148341" y="121285"/>
                  </a:lnTo>
                  <a:lnTo>
                    <a:pt x="50964" y="121285"/>
                  </a:lnTo>
                  <a:lnTo>
                    <a:pt x="42963" y="120268"/>
                  </a:lnTo>
                  <a:lnTo>
                    <a:pt x="32549" y="119253"/>
                  </a:lnTo>
                  <a:close/>
                </a:path>
                <a:path w="414020" h="421639">
                  <a:moveTo>
                    <a:pt x="101558" y="31051"/>
                  </a:moveTo>
                  <a:lnTo>
                    <a:pt x="70764" y="58757"/>
                  </a:lnTo>
                  <a:lnTo>
                    <a:pt x="72300" y="66040"/>
                  </a:lnTo>
                  <a:lnTo>
                    <a:pt x="76110" y="76581"/>
                  </a:lnTo>
                  <a:lnTo>
                    <a:pt x="79031" y="83819"/>
                  </a:lnTo>
                  <a:lnTo>
                    <a:pt x="77761" y="92075"/>
                  </a:lnTo>
                  <a:lnTo>
                    <a:pt x="72808" y="98171"/>
                  </a:lnTo>
                  <a:lnTo>
                    <a:pt x="69379" y="102235"/>
                  </a:lnTo>
                  <a:lnTo>
                    <a:pt x="66077" y="106553"/>
                  </a:lnTo>
                  <a:lnTo>
                    <a:pt x="62801" y="111347"/>
                  </a:lnTo>
                  <a:lnTo>
                    <a:pt x="58711" y="117602"/>
                  </a:lnTo>
                  <a:lnTo>
                    <a:pt x="50964" y="121285"/>
                  </a:lnTo>
                  <a:lnTo>
                    <a:pt x="148341" y="121285"/>
                  </a:lnTo>
                  <a:lnTo>
                    <a:pt x="163095" y="111347"/>
                  </a:lnTo>
                  <a:lnTo>
                    <a:pt x="205777" y="102743"/>
                  </a:lnTo>
                  <a:lnTo>
                    <a:pt x="354957" y="102743"/>
                  </a:lnTo>
                  <a:lnTo>
                    <a:pt x="355891" y="101092"/>
                  </a:lnTo>
                  <a:lnTo>
                    <a:pt x="360844" y="92710"/>
                  </a:lnTo>
                  <a:lnTo>
                    <a:pt x="363452" y="85899"/>
                  </a:lnTo>
                  <a:lnTo>
                    <a:pt x="363702" y="78803"/>
                  </a:lnTo>
                  <a:lnTo>
                    <a:pt x="361666" y="71993"/>
                  </a:lnTo>
                  <a:lnTo>
                    <a:pt x="357415" y="66040"/>
                  </a:lnTo>
                  <a:lnTo>
                    <a:pt x="356122" y="64769"/>
                  </a:lnTo>
                  <a:lnTo>
                    <a:pt x="300265" y="64769"/>
                  </a:lnTo>
                  <a:lnTo>
                    <a:pt x="293661" y="60960"/>
                  </a:lnTo>
                  <a:lnTo>
                    <a:pt x="283114" y="55340"/>
                  </a:lnTo>
                  <a:lnTo>
                    <a:pt x="272388" y="50546"/>
                  </a:lnTo>
                  <a:lnTo>
                    <a:pt x="137451" y="50546"/>
                  </a:lnTo>
                  <a:lnTo>
                    <a:pt x="129196" y="49022"/>
                  </a:lnTo>
                  <a:lnTo>
                    <a:pt x="114591" y="36322"/>
                  </a:lnTo>
                  <a:lnTo>
                    <a:pt x="108426" y="32567"/>
                  </a:lnTo>
                  <a:lnTo>
                    <a:pt x="101558" y="31051"/>
                  </a:lnTo>
                  <a:close/>
                </a:path>
                <a:path w="414020" h="421639">
                  <a:moveTo>
                    <a:pt x="337714" y="52625"/>
                  </a:moveTo>
                  <a:lnTo>
                    <a:pt x="330553" y="52984"/>
                  </a:lnTo>
                  <a:lnTo>
                    <a:pt x="323760" y="55880"/>
                  </a:lnTo>
                  <a:lnTo>
                    <a:pt x="315251" y="60960"/>
                  </a:lnTo>
                  <a:lnTo>
                    <a:pt x="308520" y="64769"/>
                  </a:lnTo>
                  <a:lnTo>
                    <a:pt x="356122" y="64769"/>
                  </a:lnTo>
                  <a:lnTo>
                    <a:pt x="350430" y="59182"/>
                  </a:lnTo>
                  <a:lnTo>
                    <a:pt x="344566" y="54719"/>
                  </a:lnTo>
                  <a:lnTo>
                    <a:pt x="337714" y="52625"/>
                  </a:lnTo>
                  <a:close/>
                </a:path>
                <a:path w="414020" h="421639">
                  <a:moveTo>
                    <a:pt x="209968" y="0"/>
                  </a:moveTo>
                  <a:lnTo>
                    <a:pt x="200316" y="0"/>
                  </a:lnTo>
                  <a:lnTo>
                    <a:pt x="192924" y="1081"/>
                  </a:lnTo>
                  <a:lnTo>
                    <a:pt x="174027" y="34671"/>
                  </a:lnTo>
                  <a:lnTo>
                    <a:pt x="168185" y="40639"/>
                  </a:lnTo>
                  <a:lnTo>
                    <a:pt x="160692" y="42799"/>
                  </a:lnTo>
                  <a:lnTo>
                    <a:pt x="155231" y="44196"/>
                  </a:lnTo>
                  <a:lnTo>
                    <a:pt x="150278" y="45847"/>
                  </a:lnTo>
                  <a:lnTo>
                    <a:pt x="144944" y="47751"/>
                  </a:lnTo>
                  <a:lnTo>
                    <a:pt x="137451" y="50546"/>
                  </a:lnTo>
                  <a:lnTo>
                    <a:pt x="272388" y="50546"/>
                  </a:lnTo>
                  <a:lnTo>
                    <a:pt x="261068" y="46386"/>
                  </a:lnTo>
                  <a:lnTo>
                    <a:pt x="249592" y="43052"/>
                  </a:lnTo>
                  <a:lnTo>
                    <a:pt x="241972" y="41021"/>
                  </a:lnTo>
                  <a:lnTo>
                    <a:pt x="236003" y="34925"/>
                  </a:lnTo>
                  <a:lnTo>
                    <a:pt x="231558" y="16763"/>
                  </a:lnTo>
                  <a:lnTo>
                    <a:pt x="228667" y="9876"/>
                  </a:lnTo>
                  <a:lnTo>
                    <a:pt x="223764" y="4524"/>
                  </a:lnTo>
                  <a:lnTo>
                    <a:pt x="217360" y="1101"/>
                  </a:lnTo>
                  <a:lnTo>
                    <a:pt x="209968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888563" y="3544188"/>
              <a:ext cx="414020" cy="421640"/>
            </a:xfrm>
            <a:custGeom>
              <a:avLst/>
              <a:gdLst/>
              <a:ahLst/>
              <a:cxnLst/>
              <a:rect l="l" t="t" r="r" b="b"/>
              <a:pathLst>
                <a:path w="414020" h="421639">
                  <a:moveTo>
                    <a:pt x="392848" y="206629"/>
                  </a:moveTo>
                  <a:lnTo>
                    <a:pt x="400849" y="202946"/>
                  </a:lnTo>
                  <a:lnTo>
                    <a:pt x="406939" y="198913"/>
                  </a:lnTo>
                  <a:lnTo>
                    <a:pt x="411279" y="193262"/>
                  </a:lnTo>
                  <a:lnTo>
                    <a:pt x="413547" y="186515"/>
                  </a:lnTo>
                  <a:lnTo>
                    <a:pt x="413422" y="179197"/>
                  </a:lnTo>
                  <a:lnTo>
                    <a:pt x="382307" y="150622"/>
                  </a:lnTo>
                  <a:lnTo>
                    <a:pt x="374687" y="150113"/>
                  </a:lnTo>
                  <a:lnTo>
                    <a:pt x="367829" y="145669"/>
                  </a:lnTo>
                  <a:lnTo>
                    <a:pt x="364400" y="138811"/>
                  </a:lnTo>
                  <a:lnTo>
                    <a:pt x="361733" y="133223"/>
                  </a:lnTo>
                  <a:lnTo>
                    <a:pt x="358939" y="128269"/>
                  </a:lnTo>
                  <a:lnTo>
                    <a:pt x="355891" y="122681"/>
                  </a:lnTo>
                  <a:lnTo>
                    <a:pt x="352081" y="116078"/>
                  </a:lnTo>
                  <a:lnTo>
                    <a:pt x="352081" y="107823"/>
                  </a:lnTo>
                  <a:lnTo>
                    <a:pt x="355891" y="101092"/>
                  </a:lnTo>
                  <a:lnTo>
                    <a:pt x="360844" y="92710"/>
                  </a:lnTo>
                  <a:lnTo>
                    <a:pt x="363452" y="85899"/>
                  </a:lnTo>
                  <a:lnTo>
                    <a:pt x="337714" y="52625"/>
                  </a:lnTo>
                  <a:lnTo>
                    <a:pt x="330553" y="52984"/>
                  </a:lnTo>
                  <a:lnTo>
                    <a:pt x="323760" y="55880"/>
                  </a:lnTo>
                  <a:lnTo>
                    <a:pt x="315251" y="60960"/>
                  </a:lnTo>
                  <a:lnTo>
                    <a:pt x="308520" y="64769"/>
                  </a:lnTo>
                  <a:lnTo>
                    <a:pt x="300265" y="64769"/>
                  </a:lnTo>
                  <a:lnTo>
                    <a:pt x="293661" y="60960"/>
                  </a:lnTo>
                  <a:lnTo>
                    <a:pt x="283114" y="55340"/>
                  </a:lnTo>
                  <a:lnTo>
                    <a:pt x="272246" y="50482"/>
                  </a:lnTo>
                  <a:lnTo>
                    <a:pt x="261068" y="46386"/>
                  </a:lnTo>
                  <a:lnTo>
                    <a:pt x="249592" y="43052"/>
                  </a:lnTo>
                  <a:lnTo>
                    <a:pt x="241972" y="41021"/>
                  </a:lnTo>
                  <a:lnTo>
                    <a:pt x="236003" y="34925"/>
                  </a:lnTo>
                  <a:lnTo>
                    <a:pt x="234098" y="27177"/>
                  </a:lnTo>
                  <a:lnTo>
                    <a:pt x="231558" y="16763"/>
                  </a:lnTo>
                  <a:lnTo>
                    <a:pt x="228667" y="9876"/>
                  </a:lnTo>
                  <a:lnTo>
                    <a:pt x="223764" y="4524"/>
                  </a:lnTo>
                  <a:lnTo>
                    <a:pt x="217360" y="1101"/>
                  </a:lnTo>
                  <a:lnTo>
                    <a:pt x="209968" y="0"/>
                  </a:lnTo>
                  <a:lnTo>
                    <a:pt x="200316" y="0"/>
                  </a:lnTo>
                  <a:lnTo>
                    <a:pt x="174027" y="34671"/>
                  </a:lnTo>
                  <a:lnTo>
                    <a:pt x="168185" y="40639"/>
                  </a:lnTo>
                  <a:lnTo>
                    <a:pt x="160692" y="42799"/>
                  </a:lnTo>
                  <a:lnTo>
                    <a:pt x="155231" y="44196"/>
                  </a:lnTo>
                  <a:lnTo>
                    <a:pt x="150278" y="45847"/>
                  </a:lnTo>
                  <a:lnTo>
                    <a:pt x="144944" y="47751"/>
                  </a:lnTo>
                  <a:lnTo>
                    <a:pt x="137451" y="50546"/>
                  </a:lnTo>
                  <a:lnTo>
                    <a:pt x="129196" y="49022"/>
                  </a:lnTo>
                  <a:lnTo>
                    <a:pt x="123227" y="43814"/>
                  </a:lnTo>
                  <a:lnTo>
                    <a:pt x="114591" y="36322"/>
                  </a:lnTo>
                  <a:lnTo>
                    <a:pt x="108426" y="32567"/>
                  </a:lnTo>
                  <a:lnTo>
                    <a:pt x="101558" y="31051"/>
                  </a:lnTo>
                  <a:lnTo>
                    <a:pt x="94571" y="31821"/>
                  </a:lnTo>
                  <a:lnTo>
                    <a:pt x="70764" y="58757"/>
                  </a:lnTo>
                  <a:lnTo>
                    <a:pt x="72300" y="66040"/>
                  </a:lnTo>
                  <a:lnTo>
                    <a:pt x="76110" y="76581"/>
                  </a:lnTo>
                  <a:lnTo>
                    <a:pt x="79031" y="83819"/>
                  </a:lnTo>
                  <a:lnTo>
                    <a:pt x="77761" y="92075"/>
                  </a:lnTo>
                  <a:lnTo>
                    <a:pt x="72808" y="98171"/>
                  </a:lnTo>
                  <a:lnTo>
                    <a:pt x="69379" y="102235"/>
                  </a:lnTo>
                  <a:lnTo>
                    <a:pt x="66077" y="106553"/>
                  </a:lnTo>
                  <a:lnTo>
                    <a:pt x="63029" y="110998"/>
                  </a:lnTo>
                  <a:lnTo>
                    <a:pt x="58711" y="117602"/>
                  </a:lnTo>
                  <a:lnTo>
                    <a:pt x="50964" y="121285"/>
                  </a:lnTo>
                  <a:lnTo>
                    <a:pt x="42963" y="120268"/>
                  </a:lnTo>
                  <a:lnTo>
                    <a:pt x="32549" y="119253"/>
                  </a:lnTo>
                  <a:lnTo>
                    <a:pt x="25209" y="119673"/>
                  </a:lnTo>
                  <a:lnTo>
                    <a:pt x="4901" y="150205"/>
                  </a:lnTo>
                  <a:lnTo>
                    <a:pt x="5863" y="157162"/>
                  </a:lnTo>
                  <a:lnTo>
                    <a:pt x="8993" y="163452"/>
                  </a:lnTo>
                  <a:lnTo>
                    <a:pt x="14134" y="168529"/>
                  </a:lnTo>
                  <a:lnTo>
                    <a:pt x="24040" y="175513"/>
                  </a:lnTo>
                  <a:lnTo>
                    <a:pt x="30390" y="179959"/>
                  </a:lnTo>
                  <a:lnTo>
                    <a:pt x="33819" y="187579"/>
                  </a:lnTo>
                  <a:lnTo>
                    <a:pt x="33184" y="195199"/>
                  </a:lnTo>
                  <a:lnTo>
                    <a:pt x="32549" y="200913"/>
                  </a:lnTo>
                  <a:lnTo>
                    <a:pt x="32295" y="206629"/>
                  </a:lnTo>
                  <a:lnTo>
                    <a:pt x="32295" y="212217"/>
                  </a:lnTo>
                  <a:lnTo>
                    <a:pt x="32041" y="219710"/>
                  </a:lnTo>
                  <a:lnTo>
                    <a:pt x="28104" y="226568"/>
                  </a:lnTo>
                  <a:lnTo>
                    <a:pt x="21754" y="230631"/>
                  </a:lnTo>
                  <a:lnTo>
                    <a:pt x="11340" y="236219"/>
                  </a:lnTo>
                  <a:lnTo>
                    <a:pt x="5496" y="240770"/>
                  </a:lnTo>
                  <a:lnTo>
                    <a:pt x="1641" y="246808"/>
                  </a:lnTo>
                  <a:lnTo>
                    <a:pt x="0" y="253775"/>
                  </a:lnTo>
                  <a:lnTo>
                    <a:pt x="799" y="261112"/>
                  </a:lnTo>
                  <a:lnTo>
                    <a:pt x="24929" y="286766"/>
                  </a:lnTo>
                  <a:lnTo>
                    <a:pt x="35470" y="286766"/>
                  </a:lnTo>
                  <a:lnTo>
                    <a:pt x="43090" y="286638"/>
                  </a:lnTo>
                  <a:lnTo>
                    <a:pt x="50329" y="290575"/>
                  </a:lnTo>
                  <a:lnTo>
                    <a:pt x="54266" y="297306"/>
                  </a:lnTo>
                  <a:lnTo>
                    <a:pt x="57314" y="302387"/>
                  </a:lnTo>
                  <a:lnTo>
                    <a:pt x="60362" y="307721"/>
                  </a:lnTo>
                  <a:lnTo>
                    <a:pt x="63664" y="312293"/>
                  </a:lnTo>
                  <a:lnTo>
                    <a:pt x="68109" y="318643"/>
                  </a:lnTo>
                  <a:lnTo>
                    <a:pt x="68744" y="326898"/>
                  </a:lnTo>
                  <a:lnTo>
                    <a:pt x="65315" y="333883"/>
                  </a:lnTo>
                  <a:lnTo>
                    <a:pt x="60997" y="343027"/>
                  </a:lnTo>
                  <a:lnTo>
                    <a:pt x="58852" y="350045"/>
                  </a:lnTo>
                  <a:lnTo>
                    <a:pt x="59172" y="357171"/>
                  </a:lnTo>
                  <a:lnTo>
                    <a:pt x="61801" y="363797"/>
                  </a:lnTo>
                  <a:lnTo>
                    <a:pt x="66585" y="369316"/>
                  </a:lnTo>
                  <a:lnTo>
                    <a:pt x="74078" y="375666"/>
                  </a:lnTo>
                  <a:lnTo>
                    <a:pt x="80357" y="379448"/>
                  </a:lnTo>
                  <a:lnTo>
                    <a:pt x="87350" y="380873"/>
                  </a:lnTo>
                  <a:lnTo>
                    <a:pt x="94438" y="379916"/>
                  </a:lnTo>
                  <a:lnTo>
                    <a:pt x="101002" y="376555"/>
                  </a:lnTo>
                  <a:lnTo>
                    <a:pt x="108749" y="371221"/>
                  </a:lnTo>
                  <a:lnTo>
                    <a:pt x="114972" y="366649"/>
                  </a:lnTo>
                  <a:lnTo>
                    <a:pt x="123227" y="365887"/>
                  </a:lnTo>
                  <a:lnTo>
                    <a:pt x="130339" y="369188"/>
                  </a:lnTo>
                  <a:lnTo>
                    <a:pt x="135800" y="371729"/>
                  </a:lnTo>
                  <a:lnTo>
                    <a:pt x="141388" y="374142"/>
                  </a:lnTo>
                  <a:lnTo>
                    <a:pt x="147103" y="376300"/>
                  </a:lnTo>
                  <a:lnTo>
                    <a:pt x="154342" y="378968"/>
                  </a:lnTo>
                  <a:lnTo>
                    <a:pt x="159549" y="385318"/>
                  </a:lnTo>
                  <a:lnTo>
                    <a:pt x="182409" y="420369"/>
                  </a:lnTo>
                  <a:lnTo>
                    <a:pt x="192188" y="421259"/>
                  </a:lnTo>
                  <a:lnTo>
                    <a:pt x="199487" y="420691"/>
                  </a:lnTo>
                  <a:lnTo>
                    <a:pt x="220382" y="390779"/>
                  </a:lnTo>
                  <a:lnTo>
                    <a:pt x="226732" y="385444"/>
                  </a:lnTo>
                  <a:lnTo>
                    <a:pt x="234479" y="384048"/>
                  </a:lnTo>
                  <a:lnTo>
                    <a:pt x="240702" y="383159"/>
                  </a:lnTo>
                  <a:lnTo>
                    <a:pt x="246671" y="381762"/>
                  </a:lnTo>
                  <a:lnTo>
                    <a:pt x="252640" y="380111"/>
                  </a:lnTo>
                  <a:lnTo>
                    <a:pt x="260260" y="378079"/>
                  </a:lnTo>
                  <a:lnTo>
                    <a:pt x="268261" y="380238"/>
                  </a:lnTo>
                  <a:lnTo>
                    <a:pt x="273722" y="385953"/>
                  </a:lnTo>
                  <a:lnTo>
                    <a:pt x="280072" y="392430"/>
                  </a:lnTo>
                  <a:lnTo>
                    <a:pt x="285950" y="396700"/>
                  </a:lnTo>
                  <a:lnTo>
                    <a:pt x="292709" y="398780"/>
                  </a:lnTo>
                  <a:lnTo>
                    <a:pt x="299753" y="398573"/>
                  </a:lnTo>
                  <a:lnTo>
                    <a:pt x="326393" y="373477"/>
                  </a:lnTo>
                  <a:lnTo>
                    <a:pt x="325665" y="366141"/>
                  </a:lnTo>
                  <a:lnTo>
                    <a:pt x="323252" y="357759"/>
                  </a:lnTo>
                  <a:lnTo>
                    <a:pt x="320839" y="350012"/>
                  </a:lnTo>
                  <a:lnTo>
                    <a:pt x="322998" y="341756"/>
                  </a:lnTo>
                  <a:lnTo>
                    <a:pt x="328713" y="336042"/>
                  </a:lnTo>
                  <a:lnTo>
                    <a:pt x="333158" y="331724"/>
                  </a:lnTo>
                  <a:lnTo>
                    <a:pt x="337476" y="327025"/>
                  </a:lnTo>
                  <a:lnTo>
                    <a:pt x="341413" y="322199"/>
                  </a:lnTo>
                  <a:lnTo>
                    <a:pt x="346493" y="315975"/>
                  </a:lnTo>
                  <a:lnTo>
                    <a:pt x="354621" y="313181"/>
                  </a:lnTo>
                  <a:lnTo>
                    <a:pt x="362495" y="314833"/>
                  </a:lnTo>
                  <a:lnTo>
                    <a:pt x="371004" y="316484"/>
                  </a:lnTo>
                  <a:lnTo>
                    <a:pt x="400992" y="288182"/>
                  </a:lnTo>
                  <a:lnTo>
                    <a:pt x="400563" y="281019"/>
                  </a:lnTo>
                  <a:lnTo>
                    <a:pt x="397801" y="274379"/>
                  </a:lnTo>
                  <a:lnTo>
                    <a:pt x="392848" y="268859"/>
                  </a:lnTo>
                  <a:lnTo>
                    <a:pt x="386371" y="263652"/>
                  </a:lnTo>
                  <a:lnTo>
                    <a:pt x="380275" y="258825"/>
                  </a:lnTo>
                  <a:lnTo>
                    <a:pt x="377227" y="251206"/>
                  </a:lnTo>
                  <a:lnTo>
                    <a:pt x="378370" y="243459"/>
                  </a:lnTo>
                  <a:lnTo>
                    <a:pt x="379386" y="237109"/>
                  </a:lnTo>
                  <a:lnTo>
                    <a:pt x="380148" y="230631"/>
                  </a:lnTo>
                  <a:lnTo>
                    <a:pt x="380402" y="224155"/>
                  </a:lnTo>
                  <a:lnTo>
                    <a:pt x="381164" y="216408"/>
                  </a:lnTo>
                  <a:lnTo>
                    <a:pt x="385863" y="209804"/>
                  </a:lnTo>
                  <a:lnTo>
                    <a:pt x="392848" y="206629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79347" y="3641539"/>
              <a:ext cx="229986" cy="2298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274432" y="2886201"/>
              <a:ext cx="3154045" cy="123825"/>
            </a:xfrm>
            <a:custGeom>
              <a:avLst/>
              <a:gdLst/>
              <a:ahLst/>
              <a:cxnLst/>
              <a:rect l="l" t="t" r="r" b="b"/>
              <a:pathLst>
                <a:path w="3154045" h="123825">
                  <a:moveTo>
                    <a:pt x="3035300" y="0"/>
                  </a:moveTo>
                  <a:lnTo>
                    <a:pt x="117728" y="0"/>
                  </a:lnTo>
                  <a:lnTo>
                    <a:pt x="71901" y="9324"/>
                  </a:lnTo>
                  <a:lnTo>
                    <a:pt x="34480" y="34591"/>
                  </a:lnTo>
                  <a:lnTo>
                    <a:pt x="9251" y="72026"/>
                  </a:lnTo>
                  <a:lnTo>
                    <a:pt x="102" y="117348"/>
                  </a:lnTo>
                  <a:lnTo>
                    <a:pt x="0" y="123825"/>
                  </a:lnTo>
                  <a:lnTo>
                    <a:pt x="3153537" y="123825"/>
                  </a:lnTo>
                  <a:lnTo>
                    <a:pt x="3153537" y="117348"/>
                  </a:lnTo>
                  <a:lnTo>
                    <a:pt x="3144099" y="71544"/>
                  </a:lnTo>
                  <a:lnTo>
                    <a:pt x="3118707" y="34194"/>
                  </a:lnTo>
                  <a:lnTo>
                    <a:pt x="3081170" y="9084"/>
                  </a:lnTo>
                  <a:lnTo>
                    <a:pt x="3035300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274432" y="2886201"/>
              <a:ext cx="3154045" cy="2423795"/>
            </a:xfrm>
            <a:custGeom>
              <a:avLst/>
              <a:gdLst/>
              <a:ahLst/>
              <a:cxnLst/>
              <a:rect l="l" t="t" r="r" b="b"/>
              <a:pathLst>
                <a:path w="3154045" h="2423795">
                  <a:moveTo>
                    <a:pt x="3153537" y="117856"/>
                  </a:moveTo>
                  <a:lnTo>
                    <a:pt x="3153537" y="2305558"/>
                  </a:lnTo>
                  <a:lnTo>
                    <a:pt x="3144305" y="2351405"/>
                  </a:lnTo>
                  <a:lnTo>
                    <a:pt x="3119120" y="2388870"/>
                  </a:lnTo>
                  <a:lnTo>
                    <a:pt x="3081742" y="2414143"/>
                  </a:lnTo>
                  <a:lnTo>
                    <a:pt x="3035935" y="2423414"/>
                  </a:lnTo>
                  <a:lnTo>
                    <a:pt x="3035681" y="2423414"/>
                  </a:lnTo>
                  <a:lnTo>
                    <a:pt x="118110" y="2423414"/>
                  </a:lnTo>
                  <a:lnTo>
                    <a:pt x="72259" y="2414329"/>
                  </a:lnTo>
                  <a:lnTo>
                    <a:pt x="34766" y="2389219"/>
                  </a:lnTo>
                  <a:lnTo>
                    <a:pt x="9417" y="2351869"/>
                  </a:lnTo>
                  <a:lnTo>
                    <a:pt x="0" y="2306066"/>
                  </a:lnTo>
                  <a:lnTo>
                    <a:pt x="0" y="2305685"/>
                  </a:lnTo>
                  <a:lnTo>
                    <a:pt x="0" y="117856"/>
                  </a:lnTo>
                  <a:lnTo>
                    <a:pt x="9251" y="72026"/>
                  </a:lnTo>
                  <a:lnTo>
                    <a:pt x="34480" y="34591"/>
                  </a:lnTo>
                  <a:lnTo>
                    <a:pt x="71901" y="9324"/>
                  </a:lnTo>
                  <a:lnTo>
                    <a:pt x="117728" y="0"/>
                  </a:lnTo>
                  <a:lnTo>
                    <a:pt x="117856" y="0"/>
                  </a:lnTo>
                  <a:lnTo>
                    <a:pt x="3035300" y="0"/>
                  </a:lnTo>
                  <a:lnTo>
                    <a:pt x="3081170" y="9084"/>
                  </a:lnTo>
                  <a:lnTo>
                    <a:pt x="3118707" y="34194"/>
                  </a:lnTo>
                  <a:lnTo>
                    <a:pt x="3144099" y="71544"/>
                  </a:lnTo>
                  <a:lnTo>
                    <a:pt x="3153537" y="117348"/>
                  </a:lnTo>
                  <a:lnTo>
                    <a:pt x="3153537" y="117728"/>
                  </a:lnTo>
                  <a:lnTo>
                    <a:pt x="3153537" y="117856"/>
                  </a:lnTo>
                  <a:close/>
                </a:path>
                <a:path w="3154045" h="2423795">
                  <a:moveTo>
                    <a:pt x="0" y="117856"/>
                  </a:moveTo>
                  <a:lnTo>
                    <a:pt x="3153537" y="117856"/>
                  </a:lnTo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489571" y="2924174"/>
              <a:ext cx="274320" cy="48260"/>
            </a:xfrm>
            <a:custGeom>
              <a:avLst/>
              <a:gdLst/>
              <a:ahLst/>
              <a:cxnLst/>
              <a:rect l="l" t="t" r="r" b="b"/>
              <a:pathLst>
                <a:path w="274320" h="48260">
                  <a:moveTo>
                    <a:pt x="47879" y="24130"/>
                  </a:moveTo>
                  <a:lnTo>
                    <a:pt x="45974" y="14833"/>
                  </a:lnTo>
                  <a:lnTo>
                    <a:pt x="40817" y="7239"/>
                  </a:lnTo>
                  <a:lnTo>
                    <a:pt x="33197" y="2133"/>
                  </a:lnTo>
                  <a:lnTo>
                    <a:pt x="23876" y="254"/>
                  </a:lnTo>
                  <a:lnTo>
                    <a:pt x="14566" y="2133"/>
                  </a:lnTo>
                  <a:lnTo>
                    <a:pt x="6985" y="7239"/>
                  </a:lnTo>
                  <a:lnTo>
                    <a:pt x="1866" y="14833"/>
                  </a:lnTo>
                  <a:lnTo>
                    <a:pt x="0" y="24130"/>
                  </a:lnTo>
                  <a:lnTo>
                    <a:pt x="1866" y="33464"/>
                  </a:lnTo>
                  <a:lnTo>
                    <a:pt x="6985" y="41084"/>
                  </a:lnTo>
                  <a:lnTo>
                    <a:pt x="14566" y="46240"/>
                  </a:lnTo>
                  <a:lnTo>
                    <a:pt x="23876" y="48133"/>
                  </a:lnTo>
                  <a:lnTo>
                    <a:pt x="33197" y="46240"/>
                  </a:lnTo>
                  <a:lnTo>
                    <a:pt x="40817" y="41084"/>
                  </a:lnTo>
                  <a:lnTo>
                    <a:pt x="45974" y="33464"/>
                  </a:lnTo>
                  <a:lnTo>
                    <a:pt x="47879" y="24130"/>
                  </a:lnTo>
                  <a:close/>
                </a:path>
                <a:path w="274320" h="48260">
                  <a:moveTo>
                    <a:pt x="161036" y="24130"/>
                  </a:moveTo>
                  <a:lnTo>
                    <a:pt x="159258" y="14884"/>
                  </a:lnTo>
                  <a:lnTo>
                    <a:pt x="154241" y="7264"/>
                  </a:lnTo>
                  <a:lnTo>
                    <a:pt x="146748" y="2044"/>
                  </a:lnTo>
                  <a:lnTo>
                    <a:pt x="137541" y="0"/>
                  </a:lnTo>
                  <a:lnTo>
                    <a:pt x="127952" y="1803"/>
                  </a:lnTo>
                  <a:lnTo>
                    <a:pt x="120307" y="6883"/>
                  </a:lnTo>
                  <a:lnTo>
                    <a:pt x="115112" y="14452"/>
                  </a:lnTo>
                  <a:lnTo>
                    <a:pt x="113157" y="23749"/>
                  </a:lnTo>
                  <a:lnTo>
                    <a:pt x="114947" y="33083"/>
                  </a:lnTo>
                  <a:lnTo>
                    <a:pt x="120027" y="40728"/>
                  </a:lnTo>
                  <a:lnTo>
                    <a:pt x="127596" y="45923"/>
                  </a:lnTo>
                  <a:lnTo>
                    <a:pt x="136906" y="47879"/>
                  </a:lnTo>
                  <a:lnTo>
                    <a:pt x="146227" y="46088"/>
                  </a:lnTo>
                  <a:lnTo>
                    <a:pt x="153873" y="41008"/>
                  </a:lnTo>
                  <a:lnTo>
                    <a:pt x="159067" y="33439"/>
                  </a:lnTo>
                  <a:lnTo>
                    <a:pt x="161036" y="24130"/>
                  </a:lnTo>
                  <a:close/>
                </a:path>
                <a:path w="274320" h="48260">
                  <a:moveTo>
                    <a:pt x="273939" y="24130"/>
                  </a:moveTo>
                  <a:lnTo>
                    <a:pt x="272059" y="14833"/>
                  </a:lnTo>
                  <a:lnTo>
                    <a:pt x="266954" y="7239"/>
                  </a:lnTo>
                  <a:lnTo>
                    <a:pt x="259359" y="2133"/>
                  </a:lnTo>
                  <a:lnTo>
                    <a:pt x="250063" y="254"/>
                  </a:lnTo>
                  <a:lnTo>
                    <a:pt x="240728" y="2133"/>
                  </a:lnTo>
                  <a:lnTo>
                    <a:pt x="233108" y="7239"/>
                  </a:lnTo>
                  <a:lnTo>
                    <a:pt x="227952" y="14833"/>
                  </a:lnTo>
                  <a:lnTo>
                    <a:pt x="226060" y="24130"/>
                  </a:lnTo>
                  <a:lnTo>
                    <a:pt x="227952" y="33464"/>
                  </a:lnTo>
                  <a:lnTo>
                    <a:pt x="233108" y="41084"/>
                  </a:lnTo>
                  <a:lnTo>
                    <a:pt x="240728" y="46240"/>
                  </a:lnTo>
                  <a:lnTo>
                    <a:pt x="250063" y="48133"/>
                  </a:lnTo>
                  <a:lnTo>
                    <a:pt x="259359" y="46240"/>
                  </a:lnTo>
                  <a:lnTo>
                    <a:pt x="266941" y="41084"/>
                  </a:lnTo>
                  <a:lnTo>
                    <a:pt x="272059" y="33464"/>
                  </a:lnTo>
                  <a:lnTo>
                    <a:pt x="273939" y="2413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353043" y="3755008"/>
              <a:ext cx="1002030" cy="1002030"/>
            </a:xfrm>
            <a:custGeom>
              <a:avLst/>
              <a:gdLst/>
              <a:ahLst/>
              <a:cxnLst/>
              <a:rect l="l" t="t" r="r" b="b"/>
              <a:pathLst>
                <a:path w="1002029" h="1002029">
                  <a:moveTo>
                    <a:pt x="1001776" y="501015"/>
                  </a:moveTo>
                  <a:lnTo>
                    <a:pt x="999484" y="549249"/>
                  </a:lnTo>
                  <a:lnTo>
                    <a:pt x="992747" y="596188"/>
                  </a:lnTo>
                  <a:lnTo>
                    <a:pt x="981777" y="641620"/>
                  </a:lnTo>
                  <a:lnTo>
                    <a:pt x="966781" y="685335"/>
                  </a:lnTo>
                  <a:lnTo>
                    <a:pt x="947969" y="727125"/>
                  </a:lnTo>
                  <a:lnTo>
                    <a:pt x="925552" y="766778"/>
                  </a:lnTo>
                  <a:lnTo>
                    <a:pt x="899738" y="804084"/>
                  </a:lnTo>
                  <a:lnTo>
                    <a:pt x="870737" y="838835"/>
                  </a:lnTo>
                  <a:lnTo>
                    <a:pt x="838758" y="870819"/>
                  </a:lnTo>
                  <a:lnTo>
                    <a:pt x="804012" y="899827"/>
                  </a:lnTo>
                  <a:lnTo>
                    <a:pt x="766707" y="925648"/>
                  </a:lnTo>
                  <a:lnTo>
                    <a:pt x="727053" y="948073"/>
                  </a:lnTo>
                  <a:lnTo>
                    <a:pt x="685261" y="966892"/>
                  </a:lnTo>
                  <a:lnTo>
                    <a:pt x="641538" y="981894"/>
                  </a:lnTo>
                  <a:lnTo>
                    <a:pt x="596095" y="992870"/>
                  </a:lnTo>
                  <a:lnTo>
                    <a:pt x="549142" y="999609"/>
                  </a:lnTo>
                  <a:lnTo>
                    <a:pt x="500887" y="1001903"/>
                  </a:lnTo>
                  <a:lnTo>
                    <a:pt x="452653" y="999609"/>
                  </a:lnTo>
                  <a:lnTo>
                    <a:pt x="405714" y="992870"/>
                  </a:lnTo>
                  <a:lnTo>
                    <a:pt x="360282" y="981894"/>
                  </a:lnTo>
                  <a:lnTo>
                    <a:pt x="316567" y="966892"/>
                  </a:lnTo>
                  <a:lnTo>
                    <a:pt x="274777" y="948073"/>
                  </a:lnTo>
                  <a:lnTo>
                    <a:pt x="235124" y="925648"/>
                  </a:lnTo>
                  <a:lnTo>
                    <a:pt x="197818" y="899827"/>
                  </a:lnTo>
                  <a:lnTo>
                    <a:pt x="163067" y="870819"/>
                  </a:lnTo>
                  <a:lnTo>
                    <a:pt x="131083" y="838835"/>
                  </a:lnTo>
                  <a:lnTo>
                    <a:pt x="102075" y="804084"/>
                  </a:lnTo>
                  <a:lnTo>
                    <a:pt x="76254" y="766778"/>
                  </a:lnTo>
                  <a:lnTo>
                    <a:pt x="53829" y="727125"/>
                  </a:lnTo>
                  <a:lnTo>
                    <a:pt x="35010" y="685335"/>
                  </a:lnTo>
                  <a:lnTo>
                    <a:pt x="20008" y="641620"/>
                  </a:lnTo>
                  <a:lnTo>
                    <a:pt x="9032" y="596188"/>
                  </a:lnTo>
                  <a:lnTo>
                    <a:pt x="2293" y="549249"/>
                  </a:lnTo>
                  <a:lnTo>
                    <a:pt x="0" y="501015"/>
                  </a:lnTo>
                  <a:lnTo>
                    <a:pt x="2293" y="452759"/>
                  </a:lnTo>
                  <a:lnTo>
                    <a:pt x="9032" y="405802"/>
                  </a:lnTo>
                  <a:lnTo>
                    <a:pt x="20008" y="360353"/>
                  </a:lnTo>
                  <a:lnTo>
                    <a:pt x="35010" y="316624"/>
                  </a:lnTo>
                  <a:lnTo>
                    <a:pt x="53829" y="274822"/>
                  </a:lnTo>
                  <a:lnTo>
                    <a:pt x="76254" y="235159"/>
                  </a:lnTo>
                  <a:lnTo>
                    <a:pt x="102075" y="197843"/>
                  </a:lnTo>
                  <a:lnTo>
                    <a:pt x="131083" y="163086"/>
                  </a:lnTo>
                  <a:lnTo>
                    <a:pt x="163067" y="131096"/>
                  </a:lnTo>
                  <a:lnTo>
                    <a:pt x="197818" y="102084"/>
                  </a:lnTo>
                  <a:lnTo>
                    <a:pt x="235124" y="76260"/>
                  </a:lnTo>
                  <a:lnTo>
                    <a:pt x="274777" y="53832"/>
                  </a:lnTo>
                  <a:lnTo>
                    <a:pt x="316567" y="35012"/>
                  </a:lnTo>
                  <a:lnTo>
                    <a:pt x="360282" y="20009"/>
                  </a:lnTo>
                  <a:lnTo>
                    <a:pt x="405714" y="9032"/>
                  </a:lnTo>
                  <a:lnTo>
                    <a:pt x="452653" y="2293"/>
                  </a:lnTo>
                  <a:lnTo>
                    <a:pt x="500887" y="0"/>
                  </a:lnTo>
                  <a:lnTo>
                    <a:pt x="548927" y="2273"/>
                  </a:lnTo>
                  <a:lnTo>
                    <a:pt x="595686" y="8957"/>
                  </a:lnTo>
                  <a:lnTo>
                    <a:pt x="640955" y="19845"/>
                  </a:lnTo>
                  <a:lnTo>
                    <a:pt x="684527" y="34729"/>
                  </a:lnTo>
                  <a:lnTo>
                    <a:pt x="726193" y="53403"/>
                  </a:lnTo>
                  <a:lnTo>
                    <a:pt x="765745" y="75659"/>
                  </a:lnTo>
                  <a:lnTo>
                    <a:pt x="802975" y="101293"/>
                  </a:lnTo>
                  <a:lnTo>
                    <a:pt x="837675" y="130095"/>
                  </a:lnTo>
                  <a:lnTo>
                    <a:pt x="869637" y="161861"/>
                  </a:lnTo>
                  <a:lnTo>
                    <a:pt x="898652" y="196383"/>
                  </a:lnTo>
                  <a:lnTo>
                    <a:pt x="924513" y="233454"/>
                  </a:lnTo>
                  <a:lnTo>
                    <a:pt x="947011" y="272868"/>
                  </a:lnTo>
                  <a:lnTo>
                    <a:pt x="965938" y="314417"/>
                  </a:lnTo>
                  <a:lnTo>
                    <a:pt x="981086" y="357896"/>
                  </a:lnTo>
                  <a:lnTo>
                    <a:pt x="992247" y="403097"/>
                  </a:lnTo>
                  <a:lnTo>
                    <a:pt x="999213" y="449814"/>
                  </a:lnTo>
                  <a:lnTo>
                    <a:pt x="1001776" y="497840"/>
                  </a:lnTo>
                  <a:lnTo>
                    <a:pt x="1001776" y="501015"/>
                  </a:lnTo>
                  <a:close/>
                </a:path>
              </a:pathLst>
            </a:custGeom>
            <a:ln w="43140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313671" y="3126739"/>
              <a:ext cx="2018664" cy="631825"/>
            </a:xfrm>
            <a:custGeom>
              <a:avLst/>
              <a:gdLst/>
              <a:ahLst/>
              <a:cxnLst/>
              <a:rect l="l" t="t" r="r" b="b"/>
              <a:pathLst>
                <a:path w="2018665" h="631825">
                  <a:moveTo>
                    <a:pt x="2018283" y="0"/>
                  </a:moveTo>
                  <a:lnTo>
                    <a:pt x="1900554" y="0"/>
                  </a:lnTo>
                  <a:lnTo>
                    <a:pt x="0" y="0"/>
                  </a:lnTo>
                  <a:lnTo>
                    <a:pt x="0" y="631317"/>
                  </a:lnTo>
                  <a:lnTo>
                    <a:pt x="2018283" y="631317"/>
                  </a:lnTo>
                  <a:lnTo>
                    <a:pt x="2018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313671" y="3126739"/>
              <a:ext cx="2018664" cy="631825"/>
            </a:xfrm>
            <a:custGeom>
              <a:avLst/>
              <a:gdLst/>
              <a:ahLst/>
              <a:cxnLst/>
              <a:rect l="l" t="t" r="r" b="b"/>
              <a:pathLst>
                <a:path w="2018665" h="631825">
                  <a:moveTo>
                    <a:pt x="1900554" y="0"/>
                  </a:moveTo>
                  <a:lnTo>
                    <a:pt x="1946382" y="0"/>
                  </a:lnTo>
                  <a:lnTo>
                    <a:pt x="1983803" y="0"/>
                  </a:lnTo>
                  <a:lnTo>
                    <a:pt x="2009032" y="0"/>
                  </a:lnTo>
                  <a:lnTo>
                    <a:pt x="2018283" y="0"/>
                  </a:lnTo>
                  <a:lnTo>
                    <a:pt x="2018283" y="631317"/>
                  </a:lnTo>
                  <a:lnTo>
                    <a:pt x="0" y="631317"/>
                  </a:lnTo>
                  <a:lnTo>
                    <a:pt x="0" y="0"/>
                  </a:lnTo>
                  <a:lnTo>
                    <a:pt x="9251" y="0"/>
                  </a:lnTo>
                  <a:lnTo>
                    <a:pt x="34480" y="0"/>
                  </a:lnTo>
                  <a:lnTo>
                    <a:pt x="71901" y="0"/>
                  </a:lnTo>
                  <a:lnTo>
                    <a:pt x="117728" y="0"/>
                  </a:lnTo>
                  <a:lnTo>
                    <a:pt x="1900554" y="0"/>
                  </a:lnTo>
                  <a:close/>
                </a:path>
                <a:path w="2018665" h="631825">
                  <a:moveTo>
                    <a:pt x="353186" y="312800"/>
                  </a:moveTo>
                  <a:lnTo>
                    <a:pt x="1728724" y="312800"/>
                  </a:lnTo>
                </a:path>
                <a:path w="2018665" h="631825">
                  <a:moveTo>
                    <a:pt x="310260" y="312800"/>
                  </a:moveTo>
                  <a:lnTo>
                    <a:pt x="527557" y="159765"/>
                  </a:lnTo>
                  <a:lnTo>
                    <a:pt x="1080770" y="159765"/>
                  </a:lnTo>
                  <a:lnTo>
                    <a:pt x="1306576" y="312800"/>
                  </a:lnTo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1802" y="3391222"/>
              <a:ext cx="96636" cy="96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92911" y="3238187"/>
              <a:ext cx="96636" cy="966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5996" y="3238314"/>
              <a:ext cx="96636" cy="9663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623932" y="3439540"/>
              <a:ext cx="1418590" cy="153670"/>
            </a:xfrm>
            <a:custGeom>
              <a:avLst/>
              <a:gdLst/>
              <a:ahLst/>
              <a:cxnLst/>
              <a:rect l="l" t="t" r="r" b="b"/>
              <a:pathLst>
                <a:path w="1418590" h="153670">
                  <a:moveTo>
                    <a:pt x="0" y="0"/>
                  </a:moveTo>
                  <a:lnTo>
                    <a:pt x="217297" y="153162"/>
                  </a:lnTo>
                  <a:lnTo>
                    <a:pt x="1236980" y="153162"/>
                  </a:lnTo>
                  <a:lnTo>
                    <a:pt x="1418463" y="0"/>
                  </a:lnTo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25016" y="3544384"/>
              <a:ext cx="96636" cy="966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92911" y="3544384"/>
              <a:ext cx="96636" cy="966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12594" y="3544384"/>
              <a:ext cx="96636" cy="966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94077" y="3391222"/>
              <a:ext cx="96636" cy="966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5614" y="3391222"/>
              <a:ext cx="96636" cy="9663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228077" y="4456429"/>
              <a:ext cx="1263015" cy="1263015"/>
            </a:xfrm>
            <a:custGeom>
              <a:avLst/>
              <a:gdLst/>
              <a:ahLst/>
              <a:cxnLst/>
              <a:rect l="l" t="t" r="r" b="b"/>
              <a:pathLst>
                <a:path w="1263015" h="1263014">
                  <a:moveTo>
                    <a:pt x="1262633" y="0"/>
                  </a:moveTo>
                  <a:lnTo>
                    <a:pt x="1144904" y="0"/>
                  </a:lnTo>
                  <a:lnTo>
                    <a:pt x="0" y="0"/>
                  </a:lnTo>
                  <a:lnTo>
                    <a:pt x="0" y="1262621"/>
                  </a:lnTo>
                  <a:lnTo>
                    <a:pt x="1262633" y="1262621"/>
                  </a:lnTo>
                  <a:lnTo>
                    <a:pt x="1262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228077" y="4456429"/>
              <a:ext cx="1263015" cy="1263015"/>
            </a:xfrm>
            <a:custGeom>
              <a:avLst/>
              <a:gdLst/>
              <a:ahLst/>
              <a:cxnLst/>
              <a:rect l="l" t="t" r="r" b="b"/>
              <a:pathLst>
                <a:path w="1263015" h="1263014">
                  <a:moveTo>
                    <a:pt x="1144904" y="0"/>
                  </a:moveTo>
                  <a:lnTo>
                    <a:pt x="1190732" y="0"/>
                  </a:lnTo>
                  <a:lnTo>
                    <a:pt x="1228153" y="0"/>
                  </a:lnTo>
                  <a:lnTo>
                    <a:pt x="1253382" y="0"/>
                  </a:lnTo>
                  <a:lnTo>
                    <a:pt x="1262633" y="0"/>
                  </a:lnTo>
                  <a:lnTo>
                    <a:pt x="1262633" y="1262621"/>
                  </a:lnTo>
                  <a:lnTo>
                    <a:pt x="0" y="1262621"/>
                  </a:lnTo>
                  <a:lnTo>
                    <a:pt x="0" y="0"/>
                  </a:lnTo>
                  <a:lnTo>
                    <a:pt x="9251" y="0"/>
                  </a:lnTo>
                  <a:lnTo>
                    <a:pt x="34480" y="0"/>
                  </a:lnTo>
                  <a:lnTo>
                    <a:pt x="71901" y="0"/>
                  </a:lnTo>
                  <a:lnTo>
                    <a:pt x="117728" y="0"/>
                  </a:lnTo>
                  <a:lnTo>
                    <a:pt x="1144904" y="0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537957" y="4697094"/>
              <a:ext cx="741680" cy="798195"/>
            </a:xfrm>
            <a:custGeom>
              <a:avLst/>
              <a:gdLst/>
              <a:ahLst/>
              <a:cxnLst/>
              <a:rect l="l" t="t" r="r" b="b"/>
              <a:pathLst>
                <a:path w="741679" h="798195">
                  <a:moveTo>
                    <a:pt x="163575" y="480186"/>
                  </a:moveTo>
                  <a:lnTo>
                    <a:pt x="0" y="798067"/>
                  </a:lnTo>
                  <a:lnTo>
                    <a:pt x="741172" y="798067"/>
                  </a:lnTo>
                </a:path>
                <a:path w="741679" h="798195">
                  <a:moveTo>
                    <a:pt x="741172" y="0"/>
                  </a:moveTo>
                  <a:lnTo>
                    <a:pt x="395350" y="229869"/>
                  </a:lnTo>
                  <a:lnTo>
                    <a:pt x="741172" y="334009"/>
                  </a:lnTo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197341" y="4615370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163512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163512" y="163512"/>
                  </a:lnTo>
                  <a:lnTo>
                    <a:pt x="163512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197341" y="4615370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0" y="163512"/>
                  </a:moveTo>
                  <a:lnTo>
                    <a:pt x="163512" y="163512"/>
                  </a:lnTo>
                  <a:lnTo>
                    <a:pt x="163512" y="0"/>
                  </a:lnTo>
                  <a:lnTo>
                    <a:pt x="0" y="0"/>
                  </a:lnTo>
                  <a:lnTo>
                    <a:pt x="0" y="163512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197341" y="4949380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163512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163512" y="163512"/>
                  </a:lnTo>
                  <a:lnTo>
                    <a:pt x="163512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197341" y="4949380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0" y="163512"/>
                  </a:moveTo>
                  <a:lnTo>
                    <a:pt x="163512" y="163512"/>
                  </a:lnTo>
                  <a:lnTo>
                    <a:pt x="163512" y="0"/>
                  </a:lnTo>
                  <a:lnTo>
                    <a:pt x="0" y="0"/>
                  </a:lnTo>
                  <a:lnTo>
                    <a:pt x="0" y="163512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851520" y="4845240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163512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163512" y="163512"/>
                  </a:lnTo>
                  <a:lnTo>
                    <a:pt x="163512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851520" y="4845240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0" y="163512"/>
                  </a:moveTo>
                  <a:lnTo>
                    <a:pt x="163512" y="163512"/>
                  </a:lnTo>
                  <a:lnTo>
                    <a:pt x="163512" y="0"/>
                  </a:lnTo>
                  <a:lnTo>
                    <a:pt x="0" y="0"/>
                  </a:lnTo>
                  <a:lnTo>
                    <a:pt x="0" y="163512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619745" y="5095557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163512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163512" y="163512"/>
                  </a:lnTo>
                  <a:lnTo>
                    <a:pt x="163512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619745" y="5095557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0" y="163512"/>
                  </a:moveTo>
                  <a:lnTo>
                    <a:pt x="163512" y="163512"/>
                  </a:lnTo>
                  <a:lnTo>
                    <a:pt x="163512" y="0"/>
                  </a:lnTo>
                  <a:lnTo>
                    <a:pt x="0" y="0"/>
                  </a:lnTo>
                  <a:lnTo>
                    <a:pt x="0" y="163512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456296" y="5413311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163512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163512" y="163512"/>
                  </a:lnTo>
                  <a:lnTo>
                    <a:pt x="163512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456296" y="5413311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0" y="163512"/>
                  </a:moveTo>
                  <a:lnTo>
                    <a:pt x="163512" y="163512"/>
                  </a:lnTo>
                  <a:lnTo>
                    <a:pt x="163512" y="0"/>
                  </a:lnTo>
                  <a:lnTo>
                    <a:pt x="0" y="0"/>
                  </a:lnTo>
                  <a:lnTo>
                    <a:pt x="0" y="163512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197341" y="5413311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163512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163512" y="163512"/>
                  </a:lnTo>
                  <a:lnTo>
                    <a:pt x="163512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197341" y="5413311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0" y="163512"/>
                  </a:moveTo>
                  <a:lnTo>
                    <a:pt x="163512" y="163512"/>
                  </a:lnTo>
                  <a:lnTo>
                    <a:pt x="163512" y="0"/>
                  </a:lnTo>
                  <a:lnTo>
                    <a:pt x="0" y="0"/>
                  </a:lnTo>
                  <a:lnTo>
                    <a:pt x="0" y="163512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629399" y="3961637"/>
              <a:ext cx="1263015" cy="1263015"/>
            </a:xfrm>
            <a:custGeom>
              <a:avLst/>
              <a:gdLst/>
              <a:ahLst/>
              <a:cxnLst/>
              <a:rect l="l" t="t" r="r" b="b"/>
              <a:pathLst>
                <a:path w="1263015" h="1263014">
                  <a:moveTo>
                    <a:pt x="1262633" y="0"/>
                  </a:moveTo>
                  <a:lnTo>
                    <a:pt x="1144904" y="0"/>
                  </a:lnTo>
                  <a:lnTo>
                    <a:pt x="0" y="0"/>
                  </a:lnTo>
                  <a:lnTo>
                    <a:pt x="0" y="1262634"/>
                  </a:lnTo>
                  <a:lnTo>
                    <a:pt x="1262633" y="1262634"/>
                  </a:lnTo>
                  <a:lnTo>
                    <a:pt x="1262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629399" y="3961637"/>
              <a:ext cx="1263015" cy="1263015"/>
            </a:xfrm>
            <a:custGeom>
              <a:avLst/>
              <a:gdLst/>
              <a:ahLst/>
              <a:cxnLst/>
              <a:rect l="l" t="t" r="r" b="b"/>
              <a:pathLst>
                <a:path w="1263015" h="1263014">
                  <a:moveTo>
                    <a:pt x="1144904" y="0"/>
                  </a:moveTo>
                  <a:lnTo>
                    <a:pt x="1190732" y="0"/>
                  </a:lnTo>
                  <a:lnTo>
                    <a:pt x="1228153" y="0"/>
                  </a:lnTo>
                  <a:lnTo>
                    <a:pt x="1253382" y="0"/>
                  </a:lnTo>
                  <a:lnTo>
                    <a:pt x="1262633" y="0"/>
                  </a:lnTo>
                  <a:lnTo>
                    <a:pt x="1262633" y="1262634"/>
                  </a:lnTo>
                  <a:lnTo>
                    <a:pt x="0" y="1262634"/>
                  </a:lnTo>
                  <a:lnTo>
                    <a:pt x="0" y="0"/>
                  </a:lnTo>
                  <a:lnTo>
                    <a:pt x="9251" y="0"/>
                  </a:lnTo>
                  <a:lnTo>
                    <a:pt x="34480" y="0"/>
                  </a:lnTo>
                  <a:lnTo>
                    <a:pt x="71901" y="0"/>
                  </a:lnTo>
                  <a:lnTo>
                    <a:pt x="117728" y="0"/>
                  </a:lnTo>
                  <a:lnTo>
                    <a:pt x="1144904" y="0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763004" y="4083773"/>
              <a:ext cx="840105" cy="1029335"/>
            </a:xfrm>
            <a:custGeom>
              <a:avLst/>
              <a:gdLst/>
              <a:ahLst/>
              <a:cxnLst/>
              <a:rect l="l" t="t" r="r" b="b"/>
              <a:pathLst>
                <a:path w="840104" h="1029335">
                  <a:moveTo>
                    <a:pt x="282625" y="214249"/>
                  </a:moveTo>
                  <a:lnTo>
                    <a:pt x="0" y="214249"/>
                  </a:lnTo>
                  <a:lnTo>
                    <a:pt x="0" y="279311"/>
                  </a:lnTo>
                  <a:lnTo>
                    <a:pt x="282625" y="279311"/>
                  </a:lnTo>
                  <a:lnTo>
                    <a:pt x="282625" y="214249"/>
                  </a:lnTo>
                  <a:close/>
                </a:path>
                <a:path w="840104" h="1029335">
                  <a:moveTo>
                    <a:pt x="338556" y="642747"/>
                  </a:moveTo>
                  <a:lnTo>
                    <a:pt x="0" y="642747"/>
                  </a:lnTo>
                  <a:lnTo>
                    <a:pt x="0" y="707809"/>
                  </a:lnTo>
                  <a:lnTo>
                    <a:pt x="338556" y="707809"/>
                  </a:lnTo>
                  <a:lnTo>
                    <a:pt x="338556" y="642747"/>
                  </a:lnTo>
                  <a:close/>
                </a:path>
                <a:path w="840104" h="1029335">
                  <a:moveTo>
                    <a:pt x="465124" y="321310"/>
                  </a:moveTo>
                  <a:lnTo>
                    <a:pt x="0" y="321310"/>
                  </a:lnTo>
                  <a:lnTo>
                    <a:pt x="0" y="386372"/>
                  </a:lnTo>
                  <a:lnTo>
                    <a:pt x="465124" y="386372"/>
                  </a:lnTo>
                  <a:lnTo>
                    <a:pt x="465124" y="321310"/>
                  </a:lnTo>
                  <a:close/>
                </a:path>
                <a:path w="840104" h="1029335">
                  <a:moveTo>
                    <a:pt x="485279" y="535559"/>
                  </a:moveTo>
                  <a:lnTo>
                    <a:pt x="0" y="535559"/>
                  </a:lnTo>
                  <a:lnTo>
                    <a:pt x="0" y="600621"/>
                  </a:lnTo>
                  <a:lnTo>
                    <a:pt x="485279" y="600621"/>
                  </a:lnTo>
                  <a:lnTo>
                    <a:pt x="485279" y="535559"/>
                  </a:lnTo>
                  <a:close/>
                </a:path>
                <a:path w="840104" h="1029335">
                  <a:moveTo>
                    <a:pt x="485279" y="107188"/>
                  </a:moveTo>
                  <a:lnTo>
                    <a:pt x="0" y="107188"/>
                  </a:lnTo>
                  <a:lnTo>
                    <a:pt x="0" y="172250"/>
                  </a:lnTo>
                  <a:lnTo>
                    <a:pt x="485279" y="172250"/>
                  </a:lnTo>
                  <a:lnTo>
                    <a:pt x="485279" y="107188"/>
                  </a:lnTo>
                  <a:close/>
                </a:path>
                <a:path w="840104" h="1029335">
                  <a:moveTo>
                    <a:pt x="548144" y="749808"/>
                  </a:moveTo>
                  <a:lnTo>
                    <a:pt x="0" y="749808"/>
                  </a:lnTo>
                  <a:lnTo>
                    <a:pt x="0" y="814870"/>
                  </a:lnTo>
                  <a:lnTo>
                    <a:pt x="548144" y="814870"/>
                  </a:lnTo>
                  <a:lnTo>
                    <a:pt x="548144" y="749808"/>
                  </a:lnTo>
                  <a:close/>
                </a:path>
                <a:path w="840104" h="1029335">
                  <a:moveTo>
                    <a:pt x="664527" y="856869"/>
                  </a:moveTo>
                  <a:lnTo>
                    <a:pt x="0" y="856869"/>
                  </a:lnTo>
                  <a:lnTo>
                    <a:pt x="0" y="921931"/>
                  </a:lnTo>
                  <a:lnTo>
                    <a:pt x="664527" y="921931"/>
                  </a:lnTo>
                  <a:lnTo>
                    <a:pt x="664527" y="856869"/>
                  </a:lnTo>
                  <a:close/>
                </a:path>
                <a:path w="840104" h="1029335">
                  <a:moveTo>
                    <a:pt x="725081" y="428498"/>
                  </a:moveTo>
                  <a:lnTo>
                    <a:pt x="0" y="428498"/>
                  </a:lnTo>
                  <a:lnTo>
                    <a:pt x="0" y="493560"/>
                  </a:lnTo>
                  <a:lnTo>
                    <a:pt x="725081" y="493560"/>
                  </a:lnTo>
                  <a:lnTo>
                    <a:pt x="725081" y="428498"/>
                  </a:lnTo>
                  <a:close/>
                </a:path>
                <a:path w="840104" h="1029335">
                  <a:moveTo>
                    <a:pt x="839889" y="964057"/>
                  </a:moveTo>
                  <a:lnTo>
                    <a:pt x="0" y="964057"/>
                  </a:lnTo>
                  <a:lnTo>
                    <a:pt x="0" y="1029119"/>
                  </a:lnTo>
                  <a:lnTo>
                    <a:pt x="839889" y="1029119"/>
                  </a:lnTo>
                  <a:lnTo>
                    <a:pt x="839889" y="964057"/>
                  </a:lnTo>
                  <a:close/>
                </a:path>
                <a:path w="840104" h="1029335">
                  <a:moveTo>
                    <a:pt x="839889" y="0"/>
                  </a:moveTo>
                  <a:lnTo>
                    <a:pt x="0" y="0"/>
                  </a:lnTo>
                  <a:lnTo>
                    <a:pt x="0" y="65062"/>
                  </a:lnTo>
                  <a:lnTo>
                    <a:pt x="839889" y="65062"/>
                  </a:lnTo>
                  <a:lnTo>
                    <a:pt x="839889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763004" y="4083773"/>
              <a:ext cx="840105" cy="1029335"/>
            </a:xfrm>
            <a:custGeom>
              <a:avLst/>
              <a:gdLst/>
              <a:ahLst/>
              <a:cxnLst/>
              <a:rect l="l" t="t" r="r" b="b"/>
              <a:pathLst>
                <a:path w="840104" h="1029335">
                  <a:moveTo>
                    <a:pt x="282625" y="214249"/>
                  </a:moveTo>
                  <a:lnTo>
                    <a:pt x="0" y="214249"/>
                  </a:lnTo>
                  <a:lnTo>
                    <a:pt x="0" y="279311"/>
                  </a:lnTo>
                  <a:lnTo>
                    <a:pt x="282625" y="279311"/>
                  </a:lnTo>
                  <a:lnTo>
                    <a:pt x="282625" y="214249"/>
                  </a:lnTo>
                  <a:close/>
                </a:path>
                <a:path w="840104" h="1029335">
                  <a:moveTo>
                    <a:pt x="338556" y="642747"/>
                  </a:moveTo>
                  <a:lnTo>
                    <a:pt x="0" y="642747"/>
                  </a:lnTo>
                  <a:lnTo>
                    <a:pt x="0" y="707809"/>
                  </a:lnTo>
                  <a:lnTo>
                    <a:pt x="338556" y="707809"/>
                  </a:lnTo>
                  <a:lnTo>
                    <a:pt x="338556" y="642747"/>
                  </a:lnTo>
                  <a:close/>
                </a:path>
                <a:path w="840104" h="1029335">
                  <a:moveTo>
                    <a:pt x="465124" y="321310"/>
                  </a:moveTo>
                  <a:lnTo>
                    <a:pt x="0" y="321310"/>
                  </a:lnTo>
                  <a:lnTo>
                    <a:pt x="0" y="386372"/>
                  </a:lnTo>
                  <a:lnTo>
                    <a:pt x="465124" y="386372"/>
                  </a:lnTo>
                  <a:lnTo>
                    <a:pt x="465124" y="321310"/>
                  </a:lnTo>
                  <a:close/>
                </a:path>
                <a:path w="840104" h="1029335">
                  <a:moveTo>
                    <a:pt x="485279" y="535559"/>
                  </a:moveTo>
                  <a:lnTo>
                    <a:pt x="0" y="535559"/>
                  </a:lnTo>
                  <a:lnTo>
                    <a:pt x="0" y="600621"/>
                  </a:lnTo>
                  <a:lnTo>
                    <a:pt x="485279" y="600621"/>
                  </a:lnTo>
                  <a:lnTo>
                    <a:pt x="485279" y="535559"/>
                  </a:lnTo>
                  <a:close/>
                </a:path>
                <a:path w="840104" h="1029335">
                  <a:moveTo>
                    <a:pt x="485279" y="107188"/>
                  </a:moveTo>
                  <a:lnTo>
                    <a:pt x="0" y="107188"/>
                  </a:lnTo>
                  <a:lnTo>
                    <a:pt x="0" y="172250"/>
                  </a:lnTo>
                  <a:lnTo>
                    <a:pt x="485279" y="172250"/>
                  </a:lnTo>
                  <a:lnTo>
                    <a:pt x="485279" y="107188"/>
                  </a:lnTo>
                  <a:close/>
                </a:path>
                <a:path w="840104" h="1029335">
                  <a:moveTo>
                    <a:pt x="548144" y="749808"/>
                  </a:moveTo>
                  <a:lnTo>
                    <a:pt x="0" y="749808"/>
                  </a:lnTo>
                  <a:lnTo>
                    <a:pt x="0" y="814870"/>
                  </a:lnTo>
                  <a:lnTo>
                    <a:pt x="548144" y="814870"/>
                  </a:lnTo>
                  <a:lnTo>
                    <a:pt x="548144" y="749808"/>
                  </a:lnTo>
                  <a:close/>
                </a:path>
                <a:path w="840104" h="1029335">
                  <a:moveTo>
                    <a:pt x="664527" y="856869"/>
                  </a:moveTo>
                  <a:lnTo>
                    <a:pt x="0" y="856869"/>
                  </a:lnTo>
                  <a:lnTo>
                    <a:pt x="0" y="921931"/>
                  </a:lnTo>
                  <a:lnTo>
                    <a:pt x="664527" y="921931"/>
                  </a:lnTo>
                  <a:lnTo>
                    <a:pt x="664527" y="856869"/>
                  </a:lnTo>
                  <a:close/>
                </a:path>
                <a:path w="840104" h="1029335">
                  <a:moveTo>
                    <a:pt x="725081" y="428498"/>
                  </a:moveTo>
                  <a:lnTo>
                    <a:pt x="0" y="428498"/>
                  </a:lnTo>
                  <a:lnTo>
                    <a:pt x="0" y="493560"/>
                  </a:lnTo>
                  <a:lnTo>
                    <a:pt x="725081" y="493560"/>
                  </a:lnTo>
                  <a:lnTo>
                    <a:pt x="725081" y="428498"/>
                  </a:lnTo>
                  <a:close/>
                </a:path>
                <a:path w="840104" h="1029335">
                  <a:moveTo>
                    <a:pt x="839889" y="964057"/>
                  </a:moveTo>
                  <a:lnTo>
                    <a:pt x="0" y="964057"/>
                  </a:lnTo>
                  <a:lnTo>
                    <a:pt x="0" y="1029119"/>
                  </a:lnTo>
                  <a:lnTo>
                    <a:pt x="839889" y="1029119"/>
                  </a:lnTo>
                  <a:lnTo>
                    <a:pt x="839889" y="964057"/>
                  </a:lnTo>
                  <a:close/>
                </a:path>
                <a:path w="840104" h="1029335">
                  <a:moveTo>
                    <a:pt x="839889" y="0"/>
                  </a:moveTo>
                  <a:lnTo>
                    <a:pt x="0" y="0"/>
                  </a:lnTo>
                  <a:lnTo>
                    <a:pt x="0" y="65062"/>
                  </a:lnTo>
                  <a:lnTo>
                    <a:pt x="839889" y="65062"/>
                  </a:lnTo>
                  <a:lnTo>
                    <a:pt x="839889" y="0"/>
                  </a:lnTo>
                  <a:close/>
                </a:path>
              </a:pathLst>
            </a:custGeom>
            <a:solidFill>
              <a:srgbClr val="000000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248143" y="3850894"/>
              <a:ext cx="417195" cy="111125"/>
            </a:xfrm>
            <a:custGeom>
              <a:avLst/>
              <a:gdLst/>
              <a:ahLst/>
              <a:cxnLst/>
              <a:rect l="l" t="t" r="r" b="b"/>
              <a:pathLst>
                <a:path w="417195" h="111125">
                  <a:moveTo>
                    <a:pt x="361187" y="0"/>
                  </a:moveTo>
                  <a:lnTo>
                    <a:pt x="55625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110870"/>
                  </a:lnTo>
                  <a:lnTo>
                    <a:pt x="416813" y="110870"/>
                  </a:lnTo>
                  <a:lnTo>
                    <a:pt x="416813" y="55625"/>
                  </a:lnTo>
                  <a:lnTo>
                    <a:pt x="412444" y="33968"/>
                  </a:lnTo>
                  <a:lnTo>
                    <a:pt x="400526" y="16287"/>
                  </a:lnTo>
                  <a:lnTo>
                    <a:pt x="382845" y="4369"/>
                  </a:lnTo>
                  <a:lnTo>
                    <a:pt x="361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248143" y="3850894"/>
              <a:ext cx="417195" cy="111125"/>
            </a:xfrm>
            <a:custGeom>
              <a:avLst/>
              <a:gdLst/>
              <a:ahLst/>
              <a:cxnLst/>
              <a:rect l="l" t="t" r="r" b="b"/>
              <a:pathLst>
                <a:path w="417195" h="111125">
                  <a:moveTo>
                    <a:pt x="55625" y="0"/>
                  </a:moveTo>
                  <a:lnTo>
                    <a:pt x="361187" y="0"/>
                  </a:lnTo>
                  <a:lnTo>
                    <a:pt x="382845" y="4369"/>
                  </a:lnTo>
                  <a:lnTo>
                    <a:pt x="400526" y="16287"/>
                  </a:lnTo>
                  <a:lnTo>
                    <a:pt x="412444" y="33968"/>
                  </a:lnTo>
                  <a:lnTo>
                    <a:pt x="416813" y="55625"/>
                  </a:lnTo>
                  <a:lnTo>
                    <a:pt x="416813" y="110870"/>
                  </a:lnTo>
                  <a:lnTo>
                    <a:pt x="0" y="110870"/>
                  </a:lnTo>
                  <a:lnTo>
                    <a:pt x="0" y="55625"/>
                  </a:lnTo>
                  <a:lnTo>
                    <a:pt x="4369" y="33968"/>
                  </a:lnTo>
                  <a:lnTo>
                    <a:pt x="16287" y="16287"/>
                  </a:lnTo>
                  <a:lnTo>
                    <a:pt x="33968" y="4369"/>
                  </a:lnTo>
                  <a:lnTo>
                    <a:pt x="55625" y="0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039355" y="3850894"/>
              <a:ext cx="417830" cy="111125"/>
            </a:xfrm>
            <a:custGeom>
              <a:avLst/>
              <a:gdLst/>
              <a:ahLst/>
              <a:cxnLst/>
              <a:rect l="l" t="t" r="r" b="b"/>
              <a:pathLst>
                <a:path w="417829" h="111125">
                  <a:moveTo>
                    <a:pt x="359791" y="0"/>
                  </a:moveTo>
                  <a:lnTo>
                    <a:pt x="57530" y="0"/>
                  </a:lnTo>
                  <a:lnTo>
                    <a:pt x="35147" y="4524"/>
                  </a:lnTo>
                  <a:lnTo>
                    <a:pt x="16859" y="16859"/>
                  </a:lnTo>
                  <a:lnTo>
                    <a:pt x="4524" y="35147"/>
                  </a:lnTo>
                  <a:lnTo>
                    <a:pt x="0" y="57530"/>
                  </a:lnTo>
                  <a:lnTo>
                    <a:pt x="0" y="110997"/>
                  </a:lnTo>
                  <a:lnTo>
                    <a:pt x="417322" y="110997"/>
                  </a:lnTo>
                  <a:lnTo>
                    <a:pt x="417322" y="57530"/>
                  </a:lnTo>
                  <a:lnTo>
                    <a:pt x="412797" y="35147"/>
                  </a:lnTo>
                  <a:lnTo>
                    <a:pt x="400462" y="16859"/>
                  </a:lnTo>
                  <a:lnTo>
                    <a:pt x="382174" y="4524"/>
                  </a:lnTo>
                  <a:lnTo>
                    <a:pt x="359791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039355" y="3850894"/>
              <a:ext cx="417830" cy="111125"/>
            </a:xfrm>
            <a:custGeom>
              <a:avLst/>
              <a:gdLst/>
              <a:ahLst/>
              <a:cxnLst/>
              <a:rect l="l" t="t" r="r" b="b"/>
              <a:pathLst>
                <a:path w="417829" h="111125">
                  <a:moveTo>
                    <a:pt x="57785" y="0"/>
                  </a:moveTo>
                  <a:lnTo>
                    <a:pt x="359791" y="0"/>
                  </a:lnTo>
                  <a:lnTo>
                    <a:pt x="382174" y="4524"/>
                  </a:lnTo>
                  <a:lnTo>
                    <a:pt x="400462" y="16859"/>
                  </a:lnTo>
                  <a:lnTo>
                    <a:pt x="412797" y="35147"/>
                  </a:lnTo>
                  <a:lnTo>
                    <a:pt x="417322" y="57530"/>
                  </a:lnTo>
                  <a:lnTo>
                    <a:pt x="417322" y="110997"/>
                  </a:lnTo>
                  <a:lnTo>
                    <a:pt x="0" y="110997"/>
                  </a:lnTo>
                  <a:lnTo>
                    <a:pt x="0" y="57530"/>
                  </a:lnTo>
                  <a:lnTo>
                    <a:pt x="4524" y="35147"/>
                  </a:lnTo>
                  <a:lnTo>
                    <a:pt x="16859" y="16859"/>
                  </a:lnTo>
                  <a:lnTo>
                    <a:pt x="35147" y="4524"/>
                  </a:lnTo>
                  <a:lnTo>
                    <a:pt x="57530" y="0"/>
                  </a:lnTo>
                  <a:lnTo>
                    <a:pt x="57658" y="0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811136" y="3850894"/>
              <a:ext cx="417195" cy="111125"/>
            </a:xfrm>
            <a:custGeom>
              <a:avLst/>
              <a:gdLst/>
              <a:ahLst/>
              <a:cxnLst/>
              <a:rect l="l" t="t" r="r" b="b"/>
              <a:pathLst>
                <a:path w="417195" h="111125">
                  <a:moveTo>
                    <a:pt x="363093" y="0"/>
                  </a:moveTo>
                  <a:lnTo>
                    <a:pt x="53721" y="0"/>
                  </a:lnTo>
                  <a:lnTo>
                    <a:pt x="32861" y="4210"/>
                  </a:lnTo>
                  <a:lnTo>
                    <a:pt x="15811" y="15684"/>
                  </a:lnTo>
                  <a:lnTo>
                    <a:pt x="4286" y="32682"/>
                  </a:lnTo>
                  <a:lnTo>
                    <a:pt x="0" y="53466"/>
                  </a:lnTo>
                  <a:lnTo>
                    <a:pt x="0" y="110743"/>
                  </a:lnTo>
                  <a:lnTo>
                    <a:pt x="417195" y="110743"/>
                  </a:lnTo>
                  <a:lnTo>
                    <a:pt x="417195" y="53466"/>
                  </a:lnTo>
                  <a:lnTo>
                    <a:pt x="412867" y="32611"/>
                  </a:lnTo>
                  <a:lnTo>
                    <a:pt x="401240" y="15589"/>
                  </a:lnTo>
                  <a:lnTo>
                    <a:pt x="384065" y="4139"/>
                  </a:lnTo>
                  <a:lnTo>
                    <a:pt x="363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811136" y="3850894"/>
              <a:ext cx="417195" cy="111125"/>
            </a:xfrm>
            <a:custGeom>
              <a:avLst/>
              <a:gdLst/>
              <a:ahLst/>
              <a:cxnLst/>
              <a:rect l="l" t="t" r="r" b="b"/>
              <a:pathLst>
                <a:path w="417195" h="111125">
                  <a:moveTo>
                    <a:pt x="53721" y="0"/>
                  </a:moveTo>
                  <a:lnTo>
                    <a:pt x="363093" y="0"/>
                  </a:lnTo>
                  <a:lnTo>
                    <a:pt x="384065" y="4139"/>
                  </a:lnTo>
                  <a:lnTo>
                    <a:pt x="401240" y="15589"/>
                  </a:lnTo>
                  <a:lnTo>
                    <a:pt x="412867" y="32611"/>
                  </a:lnTo>
                  <a:lnTo>
                    <a:pt x="417195" y="53466"/>
                  </a:lnTo>
                  <a:lnTo>
                    <a:pt x="417195" y="110743"/>
                  </a:lnTo>
                  <a:lnTo>
                    <a:pt x="0" y="110743"/>
                  </a:lnTo>
                  <a:lnTo>
                    <a:pt x="0" y="53466"/>
                  </a:lnTo>
                  <a:lnTo>
                    <a:pt x="4286" y="32682"/>
                  </a:lnTo>
                  <a:lnTo>
                    <a:pt x="15811" y="15684"/>
                  </a:lnTo>
                  <a:lnTo>
                    <a:pt x="32861" y="4210"/>
                  </a:lnTo>
                  <a:lnTo>
                    <a:pt x="53721" y="0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182865" y="6165392"/>
              <a:ext cx="3845560" cy="0"/>
            </a:xfrm>
            <a:custGeom>
              <a:avLst/>
              <a:gdLst/>
              <a:ahLst/>
              <a:cxnLst/>
              <a:rect l="l" t="t" r="r" b="b"/>
              <a:pathLst>
                <a:path w="3845559" h="0">
                  <a:moveTo>
                    <a:pt x="3615562" y="0"/>
                  </a:moveTo>
                  <a:lnTo>
                    <a:pt x="3845052" y="0"/>
                  </a:lnTo>
                </a:path>
                <a:path w="3845559" h="0">
                  <a:moveTo>
                    <a:pt x="0" y="0"/>
                  </a:moveTo>
                  <a:lnTo>
                    <a:pt x="3494785" y="0"/>
                  </a:lnTo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21154" y="5980158"/>
              <a:ext cx="115686" cy="15242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506836" y="5918974"/>
              <a:ext cx="254635" cy="246379"/>
            </a:xfrm>
            <a:custGeom>
              <a:avLst/>
              <a:gdLst/>
              <a:ahLst/>
              <a:cxnLst/>
              <a:rect l="l" t="t" r="r" b="b"/>
              <a:pathLst>
                <a:path w="254634" h="246379">
                  <a:moveTo>
                    <a:pt x="254635" y="0"/>
                  </a:moveTo>
                  <a:lnTo>
                    <a:pt x="0" y="0"/>
                  </a:lnTo>
                  <a:lnTo>
                    <a:pt x="29464" y="245897"/>
                  </a:lnTo>
                  <a:lnTo>
                    <a:pt x="225298" y="245897"/>
                  </a:lnTo>
                  <a:lnTo>
                    <a:pt x="254635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0506836" y="5918974"/>
              <a:ext cx="254635" cy="246379"/>
            </a:xfrm>
            <a:custGeom>
              <a:avLst/>
              <a:gdLst/>
              <a:ahLst/>
              <a:cxnLst/>
              <a:rect l="l" t="t" r="r" b="b"/>
              <a:pathLst>
                <a:path w="254634" h="246379">
                  <a:moveTo>
                    <a:pt x="225298" y="245897"/>
                  </a:moveTo>
                  <a:lnTo>
                    <a:pt x="29464" y="245897"/>
                  </a:lnTo>
                  <a:lnTo>
                    <a:pt x="0" y="0"/>
                  </a:lnTo>
                  <a:lnTo>
                    <a:pt x="254635" y="0"/>
                  </a:lnTo>
                  <a:lnTo>
                    <a:pt x="225298" y="245897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0493882" y="5907227"/>
              <a:ext cx="280670" cy="28575"/>
            </a:xfrm>
            <a:custGeom>
              <a:avLst/>
              <a:gdLst/>
              <a:ahLst/>
              <a:cxnLst/>
              <a:rect l="l" t="t" r="r" b="b"/>
              <a:pathLst>
                <a:path w="280670" h="28575">
                  <a:moveTo>
                    <a:pt x="280670" y="0"/>
                  </a:moveTo>
                  <a:lnTo>
                    <a:pt x="0" y="0"/>
                  </a:lnTo>
                  <a:lnTo>
                    <a:pt x="0" y="28130"/>
                  </a:lnTo>
                  <a:lnTo>
                    <a:pt x="280670" y="28130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0493882" y="5418073"/>
              <a:ext cx="280670" cy="517525"/>
            </a:xfrm>
            <a:custGeom>
              <a:avLst/>
              <a:gdLst/>
              <a:ahLst/>
              <a:cxnLst/>
              <a:rect l="l" t="t" r="r" b="b"/>
              <a:pathLst>
                <a:path w="280670" h="517525">
                  <a:moveTo>
                    <a:pt x="267208" y="489153"/>
                  </a:moveTo>
                  <a:lnTo>
                    <a:pt x="274574" y="489153"/>
                  </a:lnTo>
                  <a:lnTo>
                    <a:pt x="280670" y="489153"/>
                  </a:lnTo>
                  <a:lnTo>
                    <a:pt x="280670" y="517283"/>
                  </a:lnTo>
                  <a:lnTo>
                    <a:pt x="274574" y="517283"/>
                  </a:lnTo>
                  <a:lnTo>
                    <a:pt x="267208" y="517283"/>
                  </a:lnTo>
                  <a:lnTo>
                    <a:pt x="13462" y="517283"/>
                  </a:lnTo>
                  <a:lnTo>
                    <a:pt x="5969" y="517283"/>
                  </a:lnTo>
                  <a:lnTo>
                    <a:pt x="0" y="517283"/>
                  </a:lnTo>
                  <a:lnTo>
                    <a:pt x="0" y="489153"/>
                  </a:lnTo>
                  <a:lnTo>
                    <a:pt x="5969" y="489153"/>
                  </a:lnTo>
                  <a:lnTo>
                    <a:pt x="13462" y="489153"/>
                  </a:lnTo>
                  <a:lnTo>
                    <a:pt x="267208" y="489153"/>
                  </a:lnTo>
                  <a:close/>
                </a:path>
                <a:path w="280670" h="517525">
                  <a:moveTo>
                    <a:pt x="107061" y="462394"/>
                  </a:moveTo>
                  <a:lnTo>
                    <a:pt x="120669" y="452979"/>
                  </a:lnTo>
                  <a:lnTo>
                    <a:pt x="148399" y="427615"/>
                  </a:lnTo>
                  <a:lnTo>
                    <a:pt x="170604" y="390621"/>
                  </a:lnTo>
                  <a:lnTo>
                    <a:pt x="167640" y="346316"/>
                  </a:lnTo>
                  <a:lnTo>
                    <a:pt x="142981" y="311029"/>
                  </a:lnTo>
                  <a:lnTo>
                    <a:pt x="109636" y="277141"/>
                  </a:lnTo>
                  <a:lnTo>
                    <a:pt x="75742" y="240958"/>
                  </a:lnTo>
                  <a:lnTo>
                    <a:pt x="49438" y="198788"/>
                  </a:lnTo>
                  <a:lnTo>
                    <a:pt x="38862" y="146938"/>
                  </a:lnTo>
                  <a:lnTo>
                    <a:pt x="48517" y="102884"/>
                  </a:lnTo>
                  <a:lnTo>
                    <a:pt x="73674" y="68790"/>
                  </a:lnTo>
                  <a:lnTo>
                    <a:pt x="108621" y="42029"/>
                  </a:lnTo>
                  <a:lnTo>
                    <a:pt x="147647" y="19975"/>
                  </a:lnTo>
                  <a:lnTo>
                    <a:pt x="185039" y="0"/>
                  </a:lnTo>
                </a:path>
                <a:path w="280670" h="517525">
                  <a:moveTo>
                    <a:pt x="136651" y="58673"/>
                  </a:moveTo>
                  <a:lnTo>
                    <a:pt x="106662" y="89212"/>
                  </a:lnTo>
                  <a:lnTo>
                    <a:pt x="91233" y="127530"/>
                  </a:lnTo>
                  <a:lnTo>
                    <a:pt x="91307" y="168834"/>
                  </a:lnTo>
                  <a:lnTo>
                    <a:pt x="107823" y="208330"/>
                  </a:lnTo>
                  <a:lnTo>
                    <a:pt x="107950" y="208470"/>
                  </a:lnTo>
                  <a:lnTo>
                    <a:pt x="107950" y="208597"/>
                  </a:lnTo>
                  <a:lnTo>
                    <a:pt x="108076" y="208737"/>
                  </a:lnTo>
                </a:path>
                <a:path w="280670" h="517525">
                  <a:moveTo>
                    <a:pt x="185674" y="303707"/>
                  </a:moveTo>
                  <a:lnTo>
                    <a:pt x="196732" y="330568"/>
                  </a:lnTo>
                  <a:lnTo>
                    <a:pt x="202803" y="358746"/>
                  </a:lnTo>
                  <a:lnTo>
                    <a:pt x="203801" y="387557"/>
                  </a:lnTo>
                  <a:lnTo>
                    <a:pt x="199644" y="416318"/>
                  </a:lnTo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79377" y="4092135"/>
              <a:ext cx="2769605" cy="2163516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8601" y="1249375"/>
            <a:ext cx="7717663" cy="937564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28353" y="63258"/>
            <a:ext cx="1549273" cy="1228458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80425" y="160921"/>
            <a:ext cx="813676" cy="1033005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047603" y="213220"/>
            <a:ext cx="845400" cy="9283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4450"/>
            <a:ext cx="12192000" cy="6043930"/>
            <a:chOff x="0" y="814450"/>
            <a:chExt cx="12192000" cy="6043930"/>
          </a:xfrm>
        </p:grpSpPr>
        <p:sp>
          <p:nvSpPr>
            <p:cNvPr id="3" name="object 3"/>
            <p:cNvSpPr/>
            <p:nvPr/>
          </p:nvSpPr>
          <p:spPr>
            <a:xfrm>
              <a:off x="0" y="814450"/>
              <a:ext cx="12192000" cy="6043930"/>
            </a:xfrm>
            <a:custGeom>
              <a:avLst/>
              <a:gdLst/>
              <a:ahLst/>
              <a:cxnLst/>
              <a:rect l="l" t="t" r="r" b="b"/>
              <a:pathLst>
                <a:path w="12192000" h="6043930">
                  <a:moveTo>
                    <a:pt x="12192000" y="0"/>
                  </a:moveTo>
                  <a:lnTo>
                    <a:pt x="0" y="0"/>
                  </a:lnTo>
                  <a:lnTo>
                    <a:pt x="0" y="6043549"/>
                  </a:lnTo>
                  <a:lnTo>
                    <a:pt x="12192000" y="604354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24548" y="3385438"/>
              <a:ext cx="4452620" cy="1284605"/>
            </a:xfrm>
            <a:custGeom>
              <a:avLst/>
              <a:gdLst/>
              <a:ahLst/>
              <a:cxnLst/>
              <a:rect l="l" t="t" r="r" b="b"/>
              <a:pathLst>
                <a:path w="4452620" h="1284604">
                  <a:moveTo>
                    <a:pt x="0" y="1284478"/>
                  </a:moveTo>
                  <a:lnTo>
                    <a:pt x="4452239" y="1284478"/>
                  </a:lnTo>
                  <a:lnTo>
                    <a:pt x="4452239" y="0"/>
                  </a:lnTo>
                  <a:lnTo>
                    <a:pt x="0" y="0"/>
                  </a:lnTo>
                  <a:lnTo>
                    <a:pt x="0" y="128447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9678" y="1242185"/>
              <a:ext cx="7401814" cy="56158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2970" y="6263030"/>
              <a:ext cx="170687" cy="312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8314" y="6263030"/>
              <a:ext cx="283463" cy="3127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090" y="1493850"/>
              <a:ext cx="1415034" cy="10427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530" y="2578608"/>
              <a:ext cx="3094101" cy="3124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530" y="2852927"/>
              <a:ext cx="3935603" cy="3124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530" y="3127197"/>
              <a:ext cx="2648331" cy="3127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8530" y="3676141"/>
              <a:ext cx="4186301" cy="3124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8530" y="3950461"/>
              <a:ext cx="3698875" cy="3124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8530" y="4224781"/>
              <a:ext cx="3790061" cy="3124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8530" y="4499177"/>
              <a:ext cx="4071747" cy="3127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530" y="4773803"/>
              <a:ext cx="3370199" cy="3124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8530" y="5048122"/>
              <a:ext cx="958341" cy="3124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59941" y="5048122"/>
              <a:ext cx="256032" cy="3124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8530" y="5596737"/>
              <a:ext cx="848106" cy="3124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65452" y="5596737"/>
              <a:ext cx="634593" cy="3124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94280" y="5596737"/>
              <a:ext cx="2495042" cy="3124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8530" y="5871057"/>
              <a:ext cx="2419477" cy="3127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37077" y="5871057"/>
              <a:ext cx="1124712" cy="3127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8530" y="6145682"/>
              <a:ext cx="1030414" cy="3124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31321" y="5789982"/>
              <a:ext cx="1360677" cy="106801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84434" y="5838854"/>
              <a:ext cx="731596" cy="92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4450"/>
            <a:ext cx="12192000" cy="6043930"/>
            <a:chOff x="0" y="814450"/>
            <a:chExt cx="12192000" cy="6043930"/>
          </a:xfrm>
        </p:grpSpPr>
        <p:sp>
          <p:nvSpPr>
            <p:cNvPr id="3" name="object 3"/>
            <p:cNvSpPr/>
            <p:nvPr/>
          </p:nvSpPr>
          <p:spPr>
            <a:xfrm>
              <a:off x="0" y="814450"/>
              <a:ext cx="12192000" cy="6043930"/>
            </a:xfrm>
            <a:custGeom>
              <a:avLst/>
              <a:gdLst/>
              <a:ahLst/>
              <a:cxnLst/>
              <a:rect l="l" t="t" r="r" b="b"/>
              <a:pathLst>
                <a:path w="12192000" h="6043930">
                  <a:moveTo>
                    <a:pt x="12192000" y="0"/>
                  </a:moveTo>
                  <a:lnTo>
                    <a:pt x="0" y="0"/>
                  </a:lnTo>
                  <a:lnTo>
                    <a:pt x="0" y="6043549"/>
                  </a:lnTo>
                  <a:lnTo>
                    <a:pt x="12192000" y="604354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7721" y="1241675"/>
              <a:ext cx="7303897" cy="56158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0909" y="6263030"/>
              <a:ext cx="170687" cy="312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253" y="6263030"/>
              <a:ext cx="170687" cy="312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090" y="1493850"/>
              <a:ext cx="1412748" cy="10427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530" y="2452446"/>
              <a:ext cx="2515743" cy="312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8517" y="2452446"/>
              <a:ext cx="1674368" cy="312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530" y="2727071"/>
              <a:ext cx="3749929" cy="3124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530" y="3001390"/>
              <a:ext cx="3357626" cy="3124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0434" y="3001390"/>
              <a:ext cx="1090422" cy="312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49952" y="3001390"/>
              <a:ext cx="100584" cy="3124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8530" y="3549980"/>
              <a:ext cx="3097530" cy="3127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8530" y="3824300"/>
              <a:ext cx="2949829" cy="3127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530" y="4098924"/>
              <a:ext cx="4103497" cy="3124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8530" y="4373244"/>
              <a:ext cx="1052703" cy="3124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4241" y="4373244"/>
              <a:ext cx="1090421" cy="3124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43885" y="4373244"/>
              <a:ext cx="100583" cy="3124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8530" y="4921961"/>
              <a:ext cx="4357370" cy="3127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8530" y="5196281"/>
              <a:ext cx="1307592" cy="31272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27225" y="5196281"/>
              <a:ext cx="447039" cy="3127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62885" y="5196281"/>
              <a:ext cx="980579" cy="31272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927098" y="5466460"/>
              <a:ext cx="1193800" cy="12700"/>
            </a:xfrm>
            <a:custGeom>
              <a:avLst/>
              <a:gdLst/>
              <a:ahLst/>
              <a:cxnLst/>
              <a:rect l="l" t="t" r="r" b="b"/>
              <a:pathLst>
                <a:path w="1193800" h="12700">
                  <a:moveTo>
                    <a:pt x="1193291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1193291" y="12191"/>
                  </a:lnTo>
                  <a:lnTo>
                    <a:pt x="1193291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8530" y="5745175"/>
              <a:ext cx="1731645" cy="3124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61945" y="5745175"/>
              <a:ext cx="1981961" cy="3124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8530" y="6019495"/>
              <a:ext cx="3707765" cy="3124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8530" y="6293815"/>
              <a:ext cx="3680587" cy="3127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831321" y="5779096"/>
              <a:ext cx="1360677" cy="10789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084434" y="5838854"/>
              <a:ext cx="731596" cy="92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4450"/>
            <a:ext cx="12192000" cy="6043930"/>
            <a:chOff x="0" y="814450"/>
            <a:chExt cx="12192000" cy="6043930"/>
          </a:xfrm>
        </p:grpSpPr>
        <p:sp>
          <p:nvSpPr>
            <p:cNvPr id="3" name="object 3"/>
            <p:cNvSpPr/>
            <p:nvPr/>
          </p:nvSpPr>
          <p:spPr>
            <a:xfrm>
              <a:off x="0" y="814450"/>
              <a:ext cx="12192000" cy="6043930"/>
            </a:xfrm>
            <a:custGeom>
              <a:avLst/>
              <a:gdLst/>
              <a:ahLst/>
              <a:cxnLst/>
              <a:rect l="l" t="t" r="r" b="b"/>
              <a:pathLst>
                <a:path w="12192000" h="6043930">
                  <a:moveTo>
                    <a:pt x="12192000" y="0"/>
                  </a:moveTo>
                  <a:lnTo>
                    <a:pt x="0" y="0"/>
                  </a:lnTo>
                  <a:lnTo>
                    <a:pt x="0" y="6043549"/>
                  </a:lnTo>
                  <a:lnTo>
                    <a:pt x="12192000" y="604354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2316" y="1241675"/>
              <a:ext cx="7369175" cy="56158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9320" y="6263030"/>
              <a:ext cx="170687" cy="312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4664" y="6263030"/>
              <a:ext cx="256032" cy="312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090" y="1493850"/>
              <a:ext cx="1453896" cy="10427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530" y="2458211"/>
              <a:ext cx="3564128" cy="3124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530" y="2732531"/>
              <a:ext cx="3032379" cy="3124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530" y="3006852"/>
              <a:ext cx="3808349" cy="3124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8530" y="3281121"/>
              <a:ext cx="3728212" cy="3127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8530" y="3555746"/>
              <a:ext cx="4336415" cy="3124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8530" y="3830065"/>
              <a:ext cx="3799459" cy="3124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8530" y="4104385"/>
              <a:ext cx="2413000" cy="3124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30982" y="4104385"/>
              <a:ext cx="100583" cy="3124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8530" y="4653102"/>
              <a:ext cx="3373120" cy="312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8530" y="4927727"/>
              <a:ext cx="4231386" cy="3124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8530" y="5202047"/>
              <a:ext cx="256031" cy="3124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6546" y="5202047"/>
              <a:ext cx="195072" cy="3124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64082" y="5202047"/>
              <a:ext cx="584835" cy="3124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31925" y="5202047"/>
              <a:ext cx="3629533" cy="3124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530" y="5476341"/>
              <a:ext cx="3143250" cy="3124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8530" y="5750661"/>
              <a:ext cx="246887" cy="3124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1974" y="5750661"/>
              <a:ext cx="1288668" cy="31242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21713" y="5750661"/>
              <a:ext cx="1695195" cy="3124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8530" y="6024981"/>
              <a:ext cx="1463421" cy="3127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831321" y="5779096"/>
              <a:ext cx="1360677" cy="10789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84434" y="5838854"/>
              <a:ext cx="731596" cy="92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4450"/>
            <a:ext cx="12192000" cy="6043930"/>
            <a:chOff x="0" y="814450"/>
            <a:chExt cx="12192000" cy="6043930"/>
          </a:xfrm>
        </p:grpSpPr>
        <p:sp>
          <p:nvSpPr>
            <p:cNvPr id="3" name="object 3"/>
            <p:cNvSpPr/>
            <p:nvPr/>
          </p:nvSpPr>
          <p:spPr>
            <a:xfrm>
              <a:off x="0" y="814450"/>
              <a:ext cx="12192000" cy="6043930"/>
            </a:xfrm>
            <a:custGeom>
              <a:avLst/>
              <a:gdLst/>
              <a:ahLst/>
              <a:cxnLst/>
              <a:rect l="l" t="t" r="r" b="b"/>
              <a:pathLst>
                <a:path w="12192000" h="6043930">
                  <a:moveTo>
                    <a:pt x="12192000" y="0"/>
                  </a:moveTo>
                  <a:lnTo>
                    <a:pt x="0" y="0"/>
                  </a:lnTo>
                  <a:lnTo>
                    <a:pt x="0" y="6043549"/>
                  </a:lnTo>
                  <a:lnTo>
                    <a:pt x="12192000" y="604354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1239498"/>
              <a:ext cx="7391400" cy="56159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8684" y="6263030"/>
              <a:ext cx="324612" cy="312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090" y="1493850"/>
              <a:ext cx="1424177" cy="1042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31321" y="5779096"/>
              <a:ext cx="1360677" cy="10789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530" y="2505455"/>
              <a:ext cx="3546221" cy="295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530" y="2764536"/>
              <a:ext cx="3506851" cy="2956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530" y="3023565"/>
              <a:ext cx="4110736" cy="2959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8530" y="3282645"/>
              <a:ext cx="3406648" cy="2959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8530" y="3542030"/>
              <a:ext cx="3065780" cy="2956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81729" y="3542030"/>
              <a:ext cx="94487" cy="2956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8530" y="4060190"/>
              <a:ext cx="1310894" cy="2956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30273" y="4060190"/>
              <a:ext cx="2407030" cy="2956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8530" y="4319269"/>
              <a:ext cx="3811016" cy="2956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8530" y="4578426"/>
              <a:ext cx="3626104" cy="2959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8530" y="4837810"/>
              <a:ext cx="3600958" cy="2956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8530" y="5096891"/>
              <a:ext cx="2128647" cy="2956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55138" y="5096891"/>
              <a:ext cx="1447927" cy="2956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8530" y="5355945"/>
              <a:ext cx="4077842" cy="29565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530" y="5615025"/>
              <a:ext cx="3714115" cy="29565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40097" y="5615025"/>
              <a:ext cx="426720" cy="29565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8530" y="5874105"/>
              <a:ext cx="3563239" cy="29596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8530" y="6133490"/>
              <a:ext cx="4192142" cy="29565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8530" y="6392570"/>
              <a:ext cx="2981960" cy="29565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084434" y="5838854"/>
              <a:ext cx="731596" cy="92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4450"/>
            <a:ext cx="12192000" cy="6043930"/>
            <a:chOff x="0" y="814450"/>
            <a:chExt cx="12192000" cy="6043930"/>
          </a:xfrm>
        </p:grpSpPr>
        <p:sp>
          <p:nvSpPr>
            <p:cNvPr id="3" name="object 3"/>
            <p:cNvSpPr/>
            <p:nvPr/>
          </p:nvSpPr>
          <p:spPr>
            <a:xfrm>
              <a:off x="0" y="814450"/>
              <a:ext cx="12192000" cy="6043930"/>
            </a:xfrm>
            <a:custGeom>
              <a:avLst/>
              <a:gdLst/>
              <a:ahLst/>
              <a:cxnLst/>
              <a:rect l="l" t="t" r="r" b="b"/>
              <a:pathLst>
                <a:path w="12192000" h="6043930">
                  <a:moveTo>
                    <a:pt x="12192000" y="0"/>
                  </a:moveTo>
                  <a:lnTo>
                    <a:pt x="0" y="0"/>
                  </a:lnTo>
                  <a:lnTo>
                    <a:pt x="0" y="6043549"/>
                  </a:lnTo>
                  <a:lnTo>
                    <a:pt x="12192000" y="604354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6483" y="1241675"/>
              <a:ext cx="7565136" cy="56158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6271" y="6263030"/>
              <a:ext cx="329184" cy="312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090" y="1493850"/>
              <a:ext cx="1447038" cy="1042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530" y="2542031"/>
              <a:ext cx="3095879" cy="3124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530" y="2816352"/>
              <a:ext cx="2645791" cy="3124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530" y="3364941"/>
              <a:ext cx="1239520" cy="312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4073" y="3364941"/>
              <a:ext cx="2001774" cy="3127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8530" y="3913886"/>
              <a:ext cx="1356360" cy="3124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59229" y="3913886"/>
              <a:ext cx="2596388" cy="3124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8530" y="4188205"/>
              <a:ext cx="2266950" cy="3124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8530" y="4462525"/>
              <a:ext cx="3758819" cy="3124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530" y="4736922"/>
              <a:ext cx="3241548" cy="3127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8530" y="5011547"/>
              <a:ext cx="888276" cy="3124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15744" y="5011547"/>
              <a:ext cx="958342" cy="3124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37561" y="5011547"/>
              <a:ext cx="195072" cy="3124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35098" y="5011547"/>
              <a:ext cx="1247990" cy="3124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20770" y="5011547"/>
              <a:ext cx="565785" cy="3124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8530" y="5285841"/>
              <a:ext cx="3544697" cy="3124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8530" y="5560161"/>
              <a:ext cx="3198749" cy="3124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8530" y="5834481"/>
              <a:ext cx="1626616" cy="31242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31321" y="5779096"/>
              <a:ext cx="1360677" cy="10789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84434" y="5838854"/>
              <a:ext cx="731596" cy="92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4450"/>
            <a:ext cx="12192000" cy="6043930"/>
            <a:chOff x="0" y="814450"/>
            <a:chExt cx="12192000" cy="6043930"/>
          </a:xfrm>
        </p:grpSpPr>
        <p:sp>
          <p:nvSpPr>
            <p:cNvPr id="3" name="object 3"/>
            <p:cNvSpPr/>
            <p:nvPr/>
          </p:nvSpPr>
          <p:spPr>
            <a:xfrm>
              <a:off x="0" y="814450"/>
              <a:ext cx="12192000" cy="6043930"/>
            </a:xfrm>
            <a:custGeom>
              <a:avLst/>
              <a:gdLst/>
              <a:ahLst/>
              <a:cxnLst/>
              <a:rect l="l" t="t" r="r" b="b"/>
              <a:pathLst>
                <a:path w="12192000" h="6043930">
                  <a:moveTo>
                    <a:pt x="12192000" y="0"/>
                  </a:moveTo>
                  <a:lnTo>
                    <a:pt x="0" y="0"/>
                  </a:lnTo>
                  <a:lnTo>
                    <a:pt x="0" y="6043549"/>
                  </a:lnTo>
                  <a:lnTo>
                    <a:pt x="12192000" y="604354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5083" y="1241675"/>
              <a:ext cx="7336536" cy="56158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8684" y="6263030"/>
              <a:ext cx="324612" cy="312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090" y="1493850"/>
              <a:ext cx="1351026" cy="1042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530" y="2578608"/>
              <a:ext cx="3289173" cy="3124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8530" y="2852927"/>
              <a:ext cx="3660140" cy="3124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8530" y="3127197"/>
              <a:ext cx="2437130" cy="3127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31321" y="5779096"/>
              <a:ext cx="1360677" cy="10789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084434" y="5838854"/>
              <a:ext cx="731596" cy="92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131" y="795401"/>
            <a:ext cx="12024995" cy="6062980"/>
            <a:chOff x="167131" y="795401"/>
            <a:chExt cx="12024995" cy="60629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844" y="1237487"/>
              <a:ext cx="10878311" cy="472135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930121" y="795401"/>
              <a:ext cx="3632835" cy="6062980"/>
            </a:xfrm>
            <a:custGeom>
              <a:avLst/>
              <a:gdLst/>
              <a:ahLst/>
              <a:cxnLst/>
              <a:rect l="l" t="t" r="r" b="b"/>
              <a:pathLst>
                <a:path w="3632834" h="6062980">
                  <a:moveTo>
                    <a:pt x="552083" y="0"/>
                  </a:moveTo>
                  <a:lnTo>
                    <a:pt x="501954" y="2138"/>
                  </a:lnTo>
                  <a:lnTo>
                    <a:pt x="453085" y="8431"/>
                  </a:lnTo>
                  <a:lnTo>
                    <a:pt x="405670" y="18694"/>
                  </a:lnTo>
                  <a:lnTo>
                    <a:pt x="359904" y="32742"/>
                  </a:lnTo>
                  <a:lnTo>
                    <a:pt x="315982" y="50390"/>
                  </a:lnTo>
                  <a:lnTo>
                    <a:pt x="274099" y="71453"/>
                  </a:lnTo>
                  <a:lnTo>
                    <a:pt x="234447" y="95747"/>
                  </a:lnTo>
                  <a:lnTo>
                    <a:pt x="197223" y="123087"/>
                  </a:lnTo>
                  <a:lnTo>
                    <a:pt x="162621" y="153288"/>
                  </a:lnTo>
                  <a:lnTo>
                    <a:pt x="130836" y="186166"/>
                  </a:lnTo>
                  <a:lnTo>
                    <a:pt x="102061" y="221535"/>
                  </a:lnTo>
                  <a:lnTo>
                    <a:pt x="76491" y="259211"/>
                  </a:lnTo>
                  <a:lnTo>
                    <a:pt x="54322" y="299009"/>
                  </a:lnTo>
                  <a:lnTo>
                    <a:pt x="35747" y="340745"/>
                  </a:lnTo>
                  <a:lnTo>
                    <a:pt x="20961" y="384233"/>
                  </a:lnTo>
                  <a:lnTo>
                    <a:pt x="10159" y="429289"/>
                  </a:lnTo>
                  <a:lnTo>
                    <a:pt x="3535" y="475729"/>
                  </a:lnTo>
                  <a:lnTo>
                    <a:pt x="1284" y="523367"/>
                  </a:lnTo>
                  <a:lnTo>
                    <a:pt x="0" y="6062595"/>
                  </a:lnTo>
                  <a:lnTo>
                    <a:pt x="3631290" y="6062595"/>
                  </a:lnTo>
                  <a:lnTo>
                    <a:pt x="3632341" y="525779"/>
                  </a:lnTo>
                  <a:lnTo>
                    <a:pt x="3630091" y="478141"/>
                  </a:lnTo>
                  <a:lnTo>
                    <a:pt x="3623470" y="431698"/>
                  </a:lnTo>
                  <a:lnTo>
                    <a:pt x="3612673" y="386636"/>
                  </a:lnTo>
                  <a:lnTo>
                    <a:pt x="3597894" y="343141"/>
                  </a:lnTo>
                  <a:lnTo>
                    <a:pt x="3579327" y="301396"/>
                  </a:lnTo>
                  <a:lnTo>
                    <a:pt x="3557166" y="261587"/>
                  </a:lnTo>
                  <a:lnTo>
                    <a:pt x="3531606" y="223898"/>
                  </a:lnTo>
                  <a:lnTo>
                    <a:pt x="3502842" y="188515"/>
                  </a:lnTo>
                  <a:lnTo>
                    <a:pt x="3471067" y="155622"/>
                  </a:lnTo>
                  <a:lnTo>
                    <a:pt x="3436475" y="125405"/>
                  </a:lnTo>
                  <a:lnTo>
                    <a:pt x="3399261" y="98047"/>
                  </a:lnTo>
                  <a:lnTo>
                    <a:pt x="3359620" y="73735"/>
                  </a:lnTo>
                  <a:lnTo>
                    <a:pt x="3317745" y="52652"/>
                  </a:lnTo>
                  <a:lnTo>
                    <a:pt x="3273831" y="34984"/>
                  </a:lnTo>
                  <a:lnTo>
                    <a:pt x="3228072" y="20916"/>
                  </a:lnTo>
                  <a:lnTo>
                    <a:pt x="3180663" y="10633"/>
                  </a:lnTo>
                  <a:lnTo>
                    <a:pt x="3131797" y="4318"/>
                  </a:lnTo>
                  <a:lnTo>
                    <a:pt x="3081669" y="2159"/>
                  </a:lnTo>
                  <a:lnTo>
                    <a:pt x="552083" y="0"/>
                  </a:lnTo>
                  <a:close/>
                </a:path>
              </a:pathLst>
            </a:custGeom>
            <a:solidFill>
              <a:srgbClr val="342F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97227" y="1009523"/>
              <a:ext cx="3298190" cy="5848985"/>
            </a:xfrm>
            <a:custGeom>
              <a:avLst/>
              <a:gdLst/>
              <a:ahLst/>
              <a:cxnLst/>
              <a:rect l="l" t="t" r="r" b="b"/>
              <a:pathLst>
                <a:path w="3298190" h="5848984">
                  <a:moveTo>
                    <a:pt x="989370" y="0"/>
                  </a:moveTo>
                  <a:lnTo>
                    <a:pt x="387771" y="0"/>
                  </a:lnTo>
                  <a:lnTo>
                    <a:pt x="339257" y="2862"/>
                  </a:lnTo>
                  <a:lnTo>
                    <a:pt x="292548" y="11218"/>
                  </a:lnTo>
                  <a:lnTo>
                    <a:pt x="248004" y="24725"/>
                  </a:lnTo>
                  <a:lnTo>
                    <a:pt x="205987" y="43038"/>
                  </a:lnTo>
                  <a:lnTo>
                    <a:pt x="166858" y="65812"/>
                  </a:lnTo>
                  <a:lnTo>
                    <a:pt x="130980" y="92703"/>
                  </a:lnTo>
                  <a:lnTo>
                    <a:pt x="98712" y="123366"/>
                  </a:lnTo>
                  <a:lnTo>
                    <a:pt x="70418" y="157458"/>
                  </a:lnTo>
                  <a:lnTo>
                    <a:pt x="46457" y="194633"/>
                  </a:lnTo>
                  <a:lnTo>
                    <a:pt x="27192" y="234548"/>
                  </a:lnTo>
                  <a:lnTo>
                    <a:pt x="12984" y="276857"/>
                  </a:lnTo>
                  <a:lnTo>
                    <a:pt x="4194" y="321217"/>
                  </a:lnTo>
                  <a:lnTo>
                    <a:pt x="1183" y="367284"/>
                  </a:lnTo>
                  <a:lnTo>
                    <a:pt x="0" y="5848474"/>
                  </a:lnTo>
                  <a:lnTo>
                    <a:pt x="3296666" y="5848474"/>
                  </a:lnTo>
                  <a:lnTo>
                    <a:pt x="3297849" y="368553"/>
                  </a:lnTo>
                  <a:lnTo>
                    <a:pt x="3294870" y="322514"/>
                  </a:lnTo>
                  <a:lnTo>
                    <a:pt x="3294783" y="322072"/>
                  </a:lnTo>
                  <a:lnTo>
                    <a:pt x="1227495" y="322072"/>
                  </a:lnTo>
                  <a:lnTo>
                    <a:pt x="1180344" y="311991"/>
                  </a:lnTo>
                  <a:lnTo>
                    <a:pt x="1142231" y="286385"/>
                  </a:lnTo>
                  <a:lnTo>
                    <a:pt x="1116999" y="249062"/>
                  </a:lnTo>
                  <a:lnTo>
                    <a:pt x="1108496" y="203835"/>
                  </a:lnTo>
                  <a:lnTo>
                    <a:pt x="1108496" y="118237"/>
                  </a:lnTo>
                  <a:lnTo>
                    <a:pt x="1099938" y="73009"/>
                  </a:lnTo>
                  <a:lnTo>
                    <a:pt x="1074698" y="35687"/>
                  </a:lnTo>
                  <a:lnTo>
                    <a:pt x="1036577" y="10080"/>
                  </a:lnTo>
                  <a:lnTo>
                    <a:pt x="989370" y="0"/>
                  </a:lnTo>
                  <a:close/>
                </a:path>
                <a:path w="3298190" h="5848984">
                  <a:moveTo>
                    <a:pt x="2911896" y="1015"/>
                  </a:moveTo>
                  <a:lnTo>
                    <a:pt x="2421549" y="1015"/>
                  </a:lnTo>
                  <a:lnTo>
                    <a:pt x="2374343" y="11170"/>
                  </a:lnTo>
                  <a:lnTo>
                    <a:pt x="2336221" y="36814"/>
                  </a:lnTo>
                  <a:lnTo>
                    <a:pt x="2310982" y="74150"/>
                  </a:lnTo>
                  <a:lnTo>
                    <a:pt x="2302423" y="119379"/>
                  </a:lnTo>
                  <a:lnTo>
                    <a:pt x="2302423" y="203835"/>
                  </a:lnTo>
                  <a:lnTo>
                    <a:pt x="2293938" y="249062"/>
                  </a:lnTo>
                  <a:lnTo>
                    <a:pt x="2268736" y="286385"/>
                  </a:lnTo>
                  <a:lnTo>
                    <a:pt x="2230629" y="311991"/>
                  </a:lnTo>
                  <a:lnTo>
                    <a:pt x="2183424" y="322072"/>
                  </a:lnTo>
                  <a:lnTo>
                    <a:pt x="3294783" y="322072"/>
                  </a:lnTo>
                  <a:lnTo>
                    <a:pt x="3286116" y="278176"/>
                  </a:lnTo>
                  <a:lnTo>
                    <a:pt x="3271947" y="235882"/>
                  </a:lnTo>
                  <a:lnTo>
                    <a:pt x="3252725" y="195977"/>
                  </a:lnTo>
                  <a:lnTo>
                    <a:pt x="3228811" y="158803"/>
                  </a:lnTo>
                  <a:lnTo>
                    <a:pt x="3200565" y="124706"/>
                  </a:lnTo>
                  <a:lnTo>
                    <a:pt x="3168349" y="94028"/>
                  </a:lnTo>
                  <a:lnTo>
                    <a:pt x="3132523" y="67113"/>
                  </a:lnTo>
                  <a:lnTo>
                    <a:pt x="3093450" y="44305"/>
                  </a:lnTo>
                  <a:lnTo>
                    <a:pt x="3051489" y="25947"/>
                  </a:lnTo>
                  <a:lnTo>
                    <a:pt x="3007003" y="12384"/>
                  </a:lnTo>
                  <a:lnTo>
                    <a:pt x="2960352" y="3959"/>
                  </a:lnTo>
                  <a:lnTo>
                    <a:pt x="2911896" y="10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96378" y="1009523"/>
              <a:ext cx="3298825" cy="929640"/>
            </a:xfrm>
            <a:custGeom>
              <a:avLst/>
              <a:gdLst/>
              <a:ahLst/>
              <a:cxnLst/>
              <a:rect l="l" t="t" r="r" b="b"/>
              <a:pathLst>
                <a:path w="3298825" h="929639">
                  <a:moveTo>
                    <a:pt x="989456" y="0"/>
                  </a:moveTo>
                  <a:lnTo>
                    <a:pt x="387730" y="0"/>
                  </a:lnTo>
                  <a:lnTo>
                    <a:pt x="339244" y="2862"/>
                  </a:lnTo>
                  <a:lnTo>
                    <a:pt x="292557" y="11218"/>
                  </a:lnTo>
                  <a:lnTo>
                    <a:pt x="248032" y="24725"/>
                  </a:lnTo>
                  <a:lnTo>
                    <a:pt x="206031" y="43038"/>
                  </a:lnTo>
                  <a:lnTo>
                    <a:pt x="166915" y="65812"/>
                  </a:lnTo>
                  <a:lnTo>
                    <a:pt x="131046" y="92703"/>
                  </a:lnTo>
                  <a:lnTo>
                    <a:pt x="98786" y="123366"/>
                  </a:lnTo>
                  <a:lnTo>
                    <a:pt x="70497" y="157458"/>
                  </a:lnTo>
                  <a:lnTo>
                    <a:pt x="46540" y="194633"/>
                  </a:lnTo>
                  <a:lnTo>
                    <a:pt x="27277" y="234548"/>
                  </a:lnTo>
                  <a:lnTo>
                    <a:pt x="13069" y="276857"/>
                  </a:lnTo>
                  <a:lnTo>
                    <a:pt x="4280" y="321217"/>
                  </a:lnTo>
                  <a:lnTo>
                    <a:pt x="1270" y="367284"/>
                  </a:lnTo>
                  <a:lnTo>
                    <a:pt x="0" y="929639"/>
                  </a:lnTo>
                  <a:lnTo>
                    <a:pt x="3298317" y="929639"/>
                  </a:lnTo>
                  <a:lnTo>
                    <a:pt x="3298571" y="367791"/>
                  </a:lnTo>
                  <a:lnTo>
                    <a:pt x="3295558" y="321725"/>
                  </a:lnTo>
                  <a:lnTo>
                    <a:pt x="3295526" y="321563"/>
                  </a:lnTo>
                  <a:lnTo>
                    <a:pt x="1227581" y="321563"/>
                  </a:lnTo>
                  <a:lnTo>
                    <a:pt x="1180431" y="311483"/>
                  </a:lnTo>
                  <a:lnTo>
                    <a:pt x="1142317" y="285876"/>
                  </a:lnTo>
                  <a:lnTo>
                    <a:pt x="1117086" y="248554"/>
                  </a:lnTo>
                  <a:lnTo>
                    <a:pt x="1108582" y="203326"/>
                  </a:lnTo>
                  <a:lnTo>
                    <a:pt x="1108582" y="118237"/>
                  </a:lnTo>
                  <a:lnTo>
                    <a:pt x="1100024" y="73009"/>
                  </a:lnTo>
                  <a:lnTo>
                    <a:pt x="1074785" y="35687"/>
                  </a:lnTo>
                  <a:lnTo>
                    <a:pt x="1036663" y="10080"/>
                  </a:lnTo>
                  <a:lnTo>
                    <a:pt x="989456" y="0"/>
                  </a:lnTo>
                  <a:close/>
                </a:path>
                <a:path w="3298825" h="929639">
                  <a:moveTo>
                    <a:pt x="2911982" y="507"/>
                  </a:moveTo>
                  <a:lnTo>
                    <a:pt x="2421636" y="507"/>
                  </a:lnTo>
                  <a:lnTo>
                    <a:pt x="2374429" y="10642"/>
                  </a:lnTo>
                  <a:lnTo>
                    <a:pt x="2336307" y="36242"/>
                  </a:lnTo>
                  <a:lnTo>
                    <a:pt x="2311068" y="73534"/>
                  </a:lnTo>
                  <a:lnTo>
                    <a:pt x="2302606" y="118237"/>
                  </a:lnTo>
                  <a:lnTo>
                    <a:pt x="2302486" y="203326"/>
                  </a:lnTo>
                  <a:lnTo>
                    <a:pt x="2294006" y="248429"/>
                  </a:lnTo>
                  <a:lnTo>
                    <a:pt x="2268775" y="285765"/>
                  </a:lnTo>
                  <a:lnTo>
                    <a:pt x="2230661" y="311409"/>
                  </a:lnTo>
                  <a:lnTo>
                    <a:pt x="2183511" y="321563"/>
                  </a:lnTo>
                  <a:lnTo>
                    <a:pt x="3295526" y="321563"/>
                  </a:lnTo>
                  <a:lnTo>
                    <a:pt x="3286763" y="277365"/>
                  </a:lnTo>
                  <a:lnTo>
                    <a:pt x="3272546" y="235056"/>
                  </a:lnTo>
                  <a:lnTo>
                    <a:pt x="3253272" y="195141"/>
                  </a:lnTo>
                  <a:lnTo>
                    <a:pt x="3229301" y="157966"/>
                  </a:lnTo>
                  <a:lnTo>
                    <a:pt x="3200998" y="123874"/>
                  </a:lnTo>
                  <a:lnTo>
                    <a:pt x="3168723" y="93211"/>
                  </a:lnTo>
                  <a:lnTo>
                    <a:pt x="3132840" y="66320"/>
                  </a:lnTo>
                  <a:lnTo>
                    <a:pt x="3093711" y="43546"/>
                  </a:lnTo>
                  <a:lnTo>
                    <a:pt x="3051698" y="25233"/>
                  </a:lnTo>
                  <a:lnTo>
                    <a:pt x="3007164" y="11726"/>
                  </a:lnTo>
                  <a:lnTo>
                    <a:pt x="2960471" y="3370"/>
                  </a:lnTo>
                  <a:lnTo>
                    <a:pt x="2911982" y="507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862566" y="1581708"/>
              <a:ext cx="265430" cy="135890"/>
            </a:xfrm>
            <a:custGeom>
              <a:avLst/>
              <a:gdLst/>
              <a:ahLst/>
              <a:cxnLst/>
              <a:rect l="l" t="t" r="r" b="b"/>
              <a:pathLst>
                <a:path w="265429" h="135889">
                  <a:moveTo>
                    <a:pt x="264033" y="2235"/>
                  </a:moveTo>
                  <a:lnTo>
                    <a:pt x="211213" y="609"/>
                  </a:lnTo>
                  <a:lnTo>
                    <a:pt x="158381" y="0"/>
                  </a:lnTo>
                  <a:lnTo>
                    <a:pt x="105549" y="393"/>
                  </a:lnTo>
                  <a:lnTo>
                    <a:pt x="52755" y="1816"/>
                  </a:lnTo>
                  <a:lnTo>
                    <a:pt x="0" y="4267"/>
                  </a:lnTo>
                  <a:lnTo>
                    <a:pt x="32969" y="6057"/>
                  </a:lnTo>
                  <a:lnTo>
                    <a:pt x="65989" y="7023"/>
                  </a:lnTo>
                  <a:lnTo>
                    <a:pt x="99021" y="7150"/>
                  </a:lnTo>
                  <a:lnTo>
                    <a:pt x="132080" y="6426"/>
                  </a:lnTo>
                  <a:lnTo>
                    <a:pt x="183388" y="5791"/>
                  </a:lnTo>
                  <a:lnTo>
                    <a:pt x="225336" y="4762"/>
                  </a:lnTo>
                  <a:lnTo>
                    <a:pt x="253644" y="3517"/>
                  </a:lnTo>
                  <a:lnTo>
                    <a:pt x="264033" y="2235"/>
                  </a:lnTo>
                  <a:close/>
                </a:path>
                <a:path w="265429" h="135889">
                  <a:moveTo>
                    <a:pt x="265176" y="130632"/>
                  </a:moveTo>
                  <a:lnTo>
                    <a:pt x="212420" y="128955"/>
                  </a:lnTo>
                  <a:lnTo>
                    <a:pt x="159664" y="128333"/>
                  </a:lnTo>
                  <a:lnTo>
                    <a:pt x="106895" y="128752"/>
                  </a:lnTo>
                  <a:lnTo>
                    <a:pt x="54140" y="130200"/>
                  </a:lnTo>
                  <a:lnTo>
                    <a:pt x="1397" y="132664"/>
                  </a:lnTo>
                  <a:lnTo>
                    <a:pt x="34366" y="134366"/>
                  </a:lnTo>
                  <a:lnTo>
                    <a:pt x="67373" y="135255"/>
                  </a:lnTo>
                  <a:lnTo>
                    <a:pt x="100368" y="135369"/>
                  </a:lnTo>
                  <a:lnTo>
                    <a:pt x="133350" y="134696"/>
                  </a:lnTo>
                  <a:lnTo>
                    <a:pt x="184696" y="134035"/>
                  </a:lnTo>
                  <a:lnTo>
                    <a:pt x="226593" y="133045"/>
                  </a:lnTo>
                  <a:lnTo>
                    <a:pt x="254825" y="131876"/>
                  </a:lnTo>
                  <a:lnTo>
                    <a:pt x="265176" y="130632"/>
                  </a:lnTo>
                  <a:close/>
                </a:path>
                <a:path w="265429" h="135889">
                  <a:moveTo>
                    <a:pt x="265176" y="66370"/>
                  </a:moveTo>
                  <a:lnTo>
                    <a:pt x="254863" y="65227"/>
                  </a:lnTo>
                  <a:lnTo>
                    <a:pt x="226695" y="64376"/>
                  </a:lnTo>
                  <a:lnTo>
                    <a:pt x="184797" y="63944"/>
                  </a:lnTo>
                  <a:lnTo>
                    <a:pt x="133350" y="64084"/>
                  </a:lnTo>
                  <a:lnTo>
                    <a:pt x="81915" y="64858"/>
                  </a:lnTo>
                  <a:lnTo>
                    <a:pt x="39979" y="65913"/>
                  </a:lnTo>
                  <a:lnTo>
                    <a:pt x="11734" y="67144"/>
                  </a:lnTo>
                  <a:lnTo>
                    <a:pt x="1397" y="68402"/>
                  </a:lnTo>
                  <a:lnTo>
                    <a:pt x="34366" y="70180"/>
                  </a:lnTo>
                  <a:lnTo>
                    <a:pt x="67373" y="71107"/>
                  </a:lnTo>
                  <a:lnTo>
                    <a:pt x="100368" y="71234"/>
                  </a:lnTo>
                  <a:lnTo>
                    <a:pt x="133350" y="70561"/>
                  </a:lnTo>
                  <a:lnTo>
                    <a:pt x="166370" y="70739"/>
                  </a:lnTo>
                  <a:lnTo>
                    <a:pt x="199351" y="70091"/>
                  </a:lnTo>
                  <a:lnTo>
                    <a:pt x="232283" y="68643"/>
                  </a:lnTo>
                  <a:lnTo>
                    <a:pt x="265176" y="6637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5636" y="6263030"/>
              <a:ext cx="333756" cy="312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295" y="2423795"/>
              <a:ext cx="2529331" cy="3124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4615" y="2423795"/>
              <a:ext cx="2730754" cy="3124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0295" y="2698115"/>
              <a:ext cx="5119878" cy="3124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295" y="2972434"/>
              <a:ext cx="3990466" cy="312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0295" y="3246704"/>
              <a:ext cx="3482086" cy="3127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7972" y="3246704"/>
              <a:ext cx="671169" cy="3127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07534" y="3246704"/>
              <a:ext cx="268224" cy="3127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96510" y="3246704"/>
              <a:ext cx="520064" cy="312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0295" y="3521329"/>
              <a:ext cx="5166487" cy="3124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0295" y="3795649"/>
              <a:ext cx="3709797" cy="58673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31328" y="2685287"/>
              <a:ext cx="2809494" cy="28135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17663" y="1721484"/>
              <a:ext cx="1504950" cy="3124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97138" y="1721484"/>
              <a:ext cx="337718" cy="3124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17663" y="1995881"/>
              <a:ext cx="1125054" cy="31272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17662" y="1995881"/>
              <a:ext cx="708113" cy="3127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807450" y="1995881"/>
              <a:ext cx="666051" cy="3127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17663" y="2270506"/>
              <a:ext cx="2780283" cy="3124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831322" y="5779096"/>
              <a:ext cx="1360677" cy="107890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7131" y="5779109"/>
              <a:ext cx="731596" cy="92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255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624007" y="2644106"/>
            <a:ext cx="4900930" cy="4100195"/>
            <a:chOff x="6624007" y="2644106"/>
            <a:chExt cx="4900930" cy="4100195"/>
          </a:xfrm>
        </p:grpSpPr>
        <p:sp>
          <p:nvSpPr>
            <p:cNvPr id="4" name="object 4"/>
            <p:cNvSpPr/>
            <p:nvPr/>
          </p:nvSpPr>
          <p:spPr>
            <a:xfrm>
              <a:off x="7110977" y="2644106"/>
              <a:ext cx="4413885" cy="4100195"/>
            </a:xfrm>
            <a:custGeom>
              <a:avLst/>
              <a:gdLst/>
              <a:ahLst/>
              <a:cxnLst/>
              <a:rect l="l" t="t" r="r" b="b"/>
              <a:pathLst>
                <a:path w="4413884" h="4100195">
                  <a:moveTo>
                    <a:pt x="3095075" y="0"/>
                  </a:moveTo>
                  <a:lnTo>
                    <a:pt x="3042178" y="1221"/>
                  </a:lnTo>
                  <a:lnTo>
                    <a:pt x="2989459" y="4462"/>
                  </a:lnTo>
                  <a:lnTo>
                    <a:pt x="2937073" y="10079"/>
                  </a:lnTo>
                  <a:lnTo>
                    <a:pt x="2885176" y="18426"/>
                  </a:lnTo>
                  <a:lnTo>
                    <a:pt x="2833921" y="29861"/>
                  </a:lnTo>
                  <a:lnTo>
                    <a:pt x="2783465" y="44737"/>
                  </a:lnTo>
                  <a:lnTo>
                    <a:pt x="2736761" y="62122"/>
                  </a:lnTo>
                  <a:lnTo>
                    <a:pt x="2691569" y="82306"/>
                  </a:lnTo>
                  <a:lnTo>
                    <a:pt x="2647730" y="105005"/>
                  </a:lnTo>
                  <a:lnTo>
                    <a:pt x="2605084" y="129932"/>
                  </a:lnTo>
                  <a:lnTo>
                    <a:pt x="2563471" y="156803"/>
                  </a:lnTo>
                  <a:lnTo>
                    <a:pt x="2522731" y="185332"/>
                  </a:lnTo>
                  <a:lnTo>
                    <a:pt x="2482706" y="215233"/>
                  </a:lnTo>
                  <a:lnTo>
                    <a:pt x="2443235" y="246221"/>
                  </a:lnTo>
                  <a:lnTo>
                    <a:pt x="2404159" y="278012"/>
                  </a:lnTo>
                  <a:lnTo>
                    <a:pt x="2287705" y="375340"/>
                  </a:lnTo>
                  <a:lnTo>
                    <a:pt x="2248612" y="407484"/>
                  </a:lnTo>
                  <a:lnTo>
                    <a:pt x="2209117" y="439003"/>
                  </a:lnTo>
                  <a:lnTo>
                    <a:pt x="2169059" y="469612"/>
                  </a:lnTo>
                  <a:lnTo>
                    <a:pt x="2128278" y="499025"/>
                  </a:lnTo>
                  <a:lnTo>
                    <a:pt x="2086616" y="526956"/>
                  </a:lnTo>
                  <a:lnTo>
                    <a:pt x="2045527" y="552257"/>
                  </a:lnTo>
                  <a:lnTo>
                    <a:pt x="2003648" y="575944"/>
                  </a:lnTo>
                  <a:lnTo>
                    <a:pt x="1961034" y="598120"/>
                  </a:lnTo>
                  <a:lnTo>
                    <a:pt x="1917734" y="618893"/>
                  </a:lnTo>
                  <a:lnTo>
                    <a:pt x="1873803" y="638366"/>
                  </a:lnTo>
                  <a:lnTo>
                    <a:pt x="1829291" y="656646"/>
                  </a:lnTo>
                  <a:lnTo>
                    <a:pt x="1784251" y="673837"/>
                  </a:lnTo>
                  <a:lnTo>
                    <a:pt x="1738735" y="690043"/>
                  </a:lnTo>
                  <a:lnTo>
                    <a:pt x="1692796" y="705372"/>
                  </a:lnTo>
                  <a:lnTo>
                    <a:pt x="1646486" y="719927"/>
                  </a:lnTo>
                  <a:lnTo>
                    <a:pt x="1599856" y="733814"/>
                  </a:lnTo>
                  <a:lnTo>
                    <a:pt x="1552959" y="747138"/>
                  </a:lnTo>
                  <a:lnTo>
                    <a:pt x="1505848" y="760004"/>
                  </a:lnTo>
                  <a:lnTo>
                    <a:pt x="1458574" y="772517"/>
                  </a:lnTo>
                  <a:lnTo>
                    <a:pt x="1268895" y="821145"/>
                  </a:lnTo>
                  <a:lnTo>
                    <a:pt x="1221590" y="833472"/>
                  </a:lnTo>
                  <a:lnTo>
                    <a:pt x="1174436" y="846077"/>
                  </a:lnTo>
                  <a:lnTo>
                    <a:pt x="1127485" y="859066"/>
                  </a:lnTo>
                  <a:lnTo>
                    <a:pt x="1080789" y="872543"/>
                  </a:lnTo>
                  <a:lnTo>
                    <a:pt x="1034400" y="886613"/>
                  </a:lnTo>
                  <a:lnTo>
                    <a:pt x="988370" y="901383"/>
                  </a:lnTo>
                  <a:lnTo>
                    <a:pt x="942751" y="916956"/>
                  </a:lnTo>
                  <a:lnTo>
                    <a:pt x="897597" y="933439"/>
                  </a:lnTo>
                  <a:lnTo>
                    <a:pt x="852958" y="950936"/>
                  </a:lnTo>
                  <a:lnTo>
                    <a:pt x="808887" y="969552"/>
                  </a:lnTo>
                  <a:lnTo>
                    <a:pt x="765436" y="989393"/>
                  </a:lnTo>
                  <a:lnTo>
                    <a:pt x="722658" y="1010564"/>
                  </a:lnTo>
                  <a:lnTo>
                    <a:pt x="680605" y="1033170"/>
                  </a:lnTo>
                  <a:lnTo>
                    <a:pt x="639328" y="1057316"/>
                  </a:lnTo>
                  <a:lnTo>
                    <a:pt x="598880" y="1083107"/>
                  </a:lnTo>
                  <a:lnTo>
                    <a:pt x="559314" y="1110648"/>
                  </a:lnTo>
                  <a:lnTo>
                    <a:pt x="517477" y="1142977"/>
                  </a:lnTo>
                  <a:lnTo>
                    <a:pt x="477057" y="1176970"/>
                  </a:lnTo>
                  <a:lnTo>
                    <a:pt x="438102" y="1212576"/>
                  </a:lnTo>
                  <a:lnTo>
                    <a:pt x="400659" y="1249745"/>
                  </a:lnTo>
                  <a:lnTo>
                    <a:pt x="364776" y="1288426"/>
                  </a:lnTo>
                  <a:lnTo>
                    <a:pt x="330499" y="1328568"/>
                  </a:lnTo>
                  <a:lnTo>
                    <a:pt x="297878" y="1370122"/>
                  </a:lnTo>
                  <a:lnTo>
                    <a:pt x="266960" y="1413035"/>
                  </a:lnTo>
                  <a:lnTo>
                    <a:pt x="240006" y="1453143"/>
                  </a:lnTo>
                  <a:lnTo>
                    <a:pt x="214505" y="1494081"/>
                  </a:lnTo>
                  <a:lnTo>
                    <a:pt x="190455" y="1535804"/>
                  </a:lnTo>
                  <a:lnTo>
                    <a:pt x="167852" y="1578270"/>
                  </a:lnTo>
                  <a:lnTo>
                    <a:pt x="146692" y="1621435"/>
                  </a:lnTo>
                  <a:lnTo>
                    <a:pt x="126972" y="1665255"/>
                  </a:lnTo>
                  <a:lnTo>
                    <a:pt x="108687" y="1709687"/>
                  </a:lnTo>
                  <a:lnTo>
                    <a:pt x="91836" y="1754686"/>
                  </a:lnTo>
                  <a:lnTo>
                    <a:pt x="76413" y="1800210"/>
                  </a:lnTo>
                  <a:lnTo>
                    <a:pt x="62416" y="1846215"/>
                  </a:lnTo>
                  <a:lnTo>
                    <a:pt x="49840" y="1892656"/>
                  </a:lnTo>
                  <a:lnTo>
                    <a:pt x="38683" y="1939491"/>
                  </a:lnTo>
                  <a:lnTo>
                    <a:pt x="28941" y="1986676"/>
                  </a:lnTo>
                  <a:lnTo>
                    <a:pt x="20610" y="2034167"/>
                  </a:lnTo>
                  <a:lnTo>
                    <a:pt x="13687" y="2081920"/>
                  </a:lnTo>
                  <a:lnTo>
                    <a:pt x="8168" y="2129892"/>
                  </a:lnTo>
                  <a:lnTo>
                    <a:pt x="4049" y="2178040"/>
                  </a:lnTo>
                  <a:lnTo>
                    <a:pt x="1328" y="2226319"/>
                  </a:lnTo>
                  <a:lnTo>
                    <a:pt x="0" y="2274686"/>
                  </a:lnTo>
                  <a:lnTo>
                    <a:pt x="61" y="2323097"/>
                  </a:lnTo>
                  <a:lnTo>
                    <a:pt x="1509" y="2371509"/>
                  </a:lnTo>
                  <a:lnTo>
                    <a:pt x="4340" y="2419878"/>
                  </a:lnTo>
                  <a:lnTo>
                    <a:pt x="8551" y="2468161"/>
                  </a:lnTo>
                  <a:lnTo>
                    <a:pt x="14136" y="2516313"/>
                  </a:lnTo>
                  <a:lnTo>
                    <a:pt x="21094" y="2564292"/>
                  </a:lnTo>
                  <a:lnTo>
                    <a:pt x="29421" y="2612053"/>
                  </a:lnTo>
                  <a:lnTo>
                    <a:pt x="39113" y="2659553"/>
                  </a:lnTo>
                  <a:lnTo>
                    <a:pt x="50166" y="2706749"/>
                  </a:lnTo>
                  <a:lnTo>
                    <a:pt x="62577" y="2753596"/>
                  </a:lnTo>
                  <a:lnTo>
                    <a:pt x="76342" y="2800051"/>
                  </a:lnTo>
                  <a:lnTo>
                    <a:pt x="91458" y="2846070"/>
                  </a:lnTo>
                  <a:lnTo>
                    <a:pt x="107922" y="2891610"/>
                  </a:lnTo>
                  <a:lnTo>
                    <a:pt x="125729" y="2936628"/>
                  </a:lnTo>
                  <a:lnTo>
                    <a:pt x="144876" y="2981079"/>
                  </a:lnTo>
                  <a:lnTo>
                    <a:pt x="165360" y="3024919"/>
                  </a:lnTo>
                  <a:lnTo>
                    <a:pt x="187762" y="3069359"/>
                  </a:lnTo>
                  <a:lnTo>
                    <a:pt x="211425" y="3113061"/>
                  </a:lnTo>
                  <a:lnTo>
                    <a:pt x="236319" y="3156012"/>
                  </a:lnTo>
                  <a:lnTo>
                    <a:pt x="262414" y="3198198"/>
                  </a:lnTo>
                  <a:lnTo>
                    <a:pt x="289680" y="3239603"/>
                  </a:lnTo>
                  <a:lnTo>
                    <a:pt x="318087" y="3280214"/>
                  </a:lnTo>
                  <a:lnTo>
                    <a:pt x="347606" y="3320016"/>
                  </a:lnTo>
                  <a:lnTo>
                    <a:pt x="378206" y="3358995"/>
                  </a:lnTo>
                  <a:lnTo>
                    <a:pt x="409858" y="3397137"/>
                  </a:lnTo>
                  <a:lnTo>
                    <a:pt x="442531" y="3434427"/>
                  </a:lnTo>
                  <a:lnTo>
                    <a:pt x="476197" y="3470851"/>
                  </a:lnTo>
                  <a:lnTo>
                    <a:pt x="510824" y="3506395"/>
                  </a:lnTo>
                  <a:lnTo>
                    <a:pt x="546384" y="3541045"/>
                  </a:lnTo>
                  <a:lnTo>
                    <a:pt x="582846" y="3574785"/>
                  </a:lnTo>
                  <a:lnTo>
                    <a:pt x="620180" y="3607602"/>
                  </a:lnTo>
                  <a:lnTo>
                    <a:pt x="658357" y="3639482"/>
                  </a:lnTo>
                  <a:lnTo>
                    <a:pt x="697347" y="3670409"/>
                  </a:lnTo>
                  <a:lnTo>
                    <a:pt x="737119" y="3700371"/>
                  </a:lnTo>
                  <a:lnTo>
                    <a:pt x="777644" y="3729352"/>
                  </a:lnTo>
                  <a:lnTo>
                    <a:pt x="818892" y="3757338"/>
                  </a:lnTo>
                  <a:lnTo>
                    <a:pt x="860834" y="3784315"/>
                  </a:lnTo>
                  <a:lnTo>
                    <a:pt x="903438" y="3810268"/>
                  </a:lnTo>
                  <a:lnTo>
                    <a:pt x="946676" y="3835184"/>
                  </a:lnTo>
                  <a:lnTo>
                    <a:pt x="990518" y="3859047"/>
                  </a:lnTo>
                  <a:lnTo>
                    <a:pt x="1034933" y="3881844"/>
                  </a:lnTo>
                  <a:lnTo>
                    <a:pt x="1079892" y="3903561"/>
                  </a:lnTo>
                  <a:lnTo>
                    <a:pt x="1125365" y="3924182"/>
                  </a:lnTo>
                  <a:lnTo>
                    <a:pt x="1171321" y="3943694"/>
                  </a:lnTo>
                  <a:lnTo>
                    <a:pt x="1217732" y="3962082"/>
                  </a:lnTo>
                  <a:lnTo>
                    <a:pt x="1264567" y="3979332"/>
                  </a:lnTo>
                  <a:lnTo>
                    <a:pt x="1311797" y="3995429"/>
                  </a:lnTo>
                  <a:lnTo>
                    <a:pt x="1359391" y="4010360"/>
                  </a:lnTo>
                  <a:lnTo>
                    <a:pt x="1407319" y="4024110"/>
                  </a:lnTo>
                  <a:lnTo>
                    <a:pt x="1455553" y="4036665"/>
                  </a:lnTo>
                  <a:lnTo>
                    <a:pt x="1504037" y="4048036"/>
                  </a:lnTo>
                  <a:lnTo>
                    <a:pt x="1552727" y="4058250"/>
                  </a:lnTo>
                  <a:lnTo>
                    <a:pt x="1601602" y="4067317"/>
                  </a:lnTo>
                  <a:lnTo>
                    <a:pt x="1650643" y="4075248"/>
                  </a:lnTo>
                  <a:lnTo>
                    <a:pt x="1699831" y="4082053"/>
                  </a:lnTo>
                  <a:lnTo>
                    <a:pt x="1749146" y="4087742"/>
                  </a:lnTo>
                  <a:lnTo>
                    <a:pt x="1798569" y="4092326"/>
                  </a:lnTo>
                  <a:lnTo>
                    <a:pt x="1848081" y="4095815"/>
                  </a:lnTo>
                  <a:lnTo>
                    <a:pt x="1897663" y="4098220"/>
                  </a:lnTo>
                  <a:lnTo>
                    <a:pt x="1947295" y="4099550"/>
                  </a:lnTo>
                  <a:lnTo>
                    <a:pt x="1996958" y="4099816"/>
                  </a:lnTo>
                  <a:lnTo>
                    <a:pt x="2046632" y="4099029"/>
                  </a:lnTo>
                  <a:lnTo>
                    <a:pt x="2096298" y="4097199"/>
                  </a:lnTo>
                  <a:lnTo>
                    <a:pt x="2145938" y="4094336"/>
                  </a:lnTo>
                  <a:lnTo>
                    <a:pt x="2195530" y="4090451"/>
                  </a:lnTo>
                  <a:lnTo>
                    <a:pt x="2245057" y="4085554"/>
                  </a:lnTo>
                  <a:lnTo>
                    <a:pt x="2294499" y="4079654"/>
                  </a:lnTo>
                  <a:lnTo>
                    <a:pt x="2343836" y="4072764"/>
                  </a:lnTo>
                  <a:lnTo>
                    <a:pt x="2393050" y="4064892"/>
                  </a:lnTo>
                  <a:lnTo>
                    <a:pt x="2442120" y="4056050"/>
                  </a:lnTo>
                  <a:lnTo>
                    <a:pt x="2491028" y="4046248"/>
                  </a:lnTo>
                  <a:lnTo>
                    <a:pt x="2539754" y="4035496"/>
                  </a:lnTo>
                  <a:lnTo>
                    <a:pt x="2588279" y="4023804"/>
                  </a:lnTo>
                  <a:lnTo>
                    <a:pt x="2636583" y="4011183"/>
                  </a:lnTo>
                  <a:lnTo>
                    <a:pt x="2684648" y="3997643"/>
                  </a:lnTo>
                  <a:lnTo>
                    <a:pt x="2732454" y="3983195"/>
                  </a:lnTo>
                  <a:lnTo>
                    <a:pt x="2779981" y="3967848"/>
                  </a:lnTo>
                  <a:lnTo>
                    <a:pt x="2827210" y="3951614"/>
                  </a:lnTo>
                  <a:lnTo>
                    <a:pt x="2874122" y="3934502"/>
                  </a:lnTo>
                  <a:lnTo>
                    <a:pt x="2920698" y="3916523"/>
                  </a:lnTo>
                  <a:lnTo>
                    <a:pt x="2966918" y="3897688"/>
                  </a:lnTo>
                  <a:lnTo>
                    <a:pt x="3012763" y="3878006"/>
                  </a:lnTo>
                  <a:lnTo>
                    <a:pt x="3058214" y="3857488"/>
                  </a:lnTo>
                  <a:lnTo>
                    <a:pt x="3103251" y="3836144"/>
                  </a:lnTo>
                  <a:lnTo>
                    <a:pt x="3148345" y="3813530"/>
                  </a:lnTo>
                  <a:lnTo>
                    <a:pt x="3192563" y="3789899"/>
                  </a:lnTo>
                  <a:lnTo>
                    <a:pt x="3235909" y="3765273"/>
                  </a:lnTo>
                  <a:lnTo>
                    <a:pt x="3278387" y="3739672"/>
                  </a:lnTo>
                  <a:lnTo>
                    <a:pt x="3320002" y="3713116"/>
                  </a:lnTo>
                  <a:lnTo>
                    <a:pt x="3360759" y="3685626"/>
                  </a:lnTo>
                  <a:lnTo>
                    <a:pt x="3400662" y="3657222"/>
                  </a:lnTo>
                  <a:lnTo>
                    <a:pt x="3439715" y="3627925"/>
                  </a:lnTo>
                  <a:lnTo>
                    <a:pt x="3477924" y="3597754"/>
                  </a:lnTo>
                  <a:lnTo>
                    <a:pt x="3515293" y="3566731"/>
                  </a:lnTo>
                  <a:lnTo>
                    <a:pt x="3551826" y="3534876"/>
                  </a:lnTo>
                  <a:lnTo>
                    <a:pt x="3587528" y="3502209"/>
                  </a:lnTo>
                  <a:lnTo>
                    <a:pt x="3622403" y="3468750"/>
                  </a:lnTo>
                  <a:lnTo>
                    <a:pt x="3656457" y="3434521"/>
                  </a:lnTo>
                  <a:lnTo>
                    <a:pt x="3689693" y="3399541"/>
                  </a:lnTo>
                  <a:lnTo>
                    <a:pt x="3722116" y="3363830"/>
                  </a:lnTo>
                  <a:lnTo>
                    <a:pt x="3753731" y="3327410"/>
                  </a:lnTo>
                  <a:lnTo>
                    <a:pt x="3784542" y="3290300"/>
                  </a:lnTo>
                  <a:lnTo>
                    <a:pt x="3814554" y="3252522"/>
                  </a:lnTo>
                  <a:lnTo>
                    <a:pt x="3843772" y="3214095"/>
                  </a:lnTo>
                  <a:lnTo>
                    <a:pt x="3872199" y="3175039"/>
                  </a:lnTo>
                  <a:lnTo>
                    <a:pt x="3899841" y="3135376"/>
                  </a:lnTo>
                  <a:lnTo>
                    <a:pt x="3926702" y="3095126"/>
                  </a:lnTo>
                  <a:lnTo>
                    <a:pt x="3952787" y="3054308"/>
                  </a:lnTo>
                  <a:lnTo>
                    <a:pt x="3978100" y="3012944"/>
                  </a:lnTo>
                  <a:lnTo>
                    <a:pt x="4002646" y="2971054"/>
                  </a:lnTo>
                  <a:lnTo>
                    <a:pt x="4026429" y="2928658"/>
                  </a:lnTo>
                  <a:lnTo>
                    <a:pt x="4049454" y="2885777"/>
                  </a:lnTo>
                  <a:lnTo>
                    <a:pt x="4071725" y="2842431"/>
                  </a:lnTo>
                  <a:lnTo>
                    <a:pt x="4093248" y="2798640"/>
                  </a:lnTo>
                  <a:lnTo>
                    <a:pt x="4114026" y="2754426"/>
                  </a:lnTo>
                  <a:lnTo>
                    <a:pt x="4134064" y="2709807"/>
                  </a:lnTo>
                  <a:lnTo>
                    <a:pt x="4153367" y="2664805"/>
                  </a:lnTo>
                  <a:lnTo>
                    <a:pt x="4171939" y="2619440"/>
                  </a:lnTo>
                  <a:lnTo>
                    <a:pt x="4189785" y="2573733"/>
                  </a:lnTo>
                  <a:lnTo>
                    <a:pt x="4206909" y="2527704"/>
                  </a:lnTo>
                  <a:lnTo>
                    <a:pt x="4223316" y="2481373"/>
                  </a:lnTo>
                  <a:lnTo>
                    <a:pt x="4239011" y="2434760"/>
                  </a:lnTo>
                  <a:lnTo>
                    <a:pt x="4253998" y="2387887"/>
                  </a:lnTo>
                  <a:lnTo>
                    <a:pt x="4268770" y="2338339"/>
                  </a:lnTo>
                  <a:lnTo>
                    <a:pt x="4282834" y="2288609"/>
                  </a:lnTo>
                  <a:lnTo>
                    <a:pt x="4296188" y="2238703"/>
                  </a:lnTo>
                  <a:lnTo>
                    <a:pt x="4308831" y="2188630"/>
                  </a:lnTo>
                  <a:lnTo>
                    <a:pt x="4320762" y="2138398"/>
                  </a:lnTo>
                  <a:lnTo>
                    <a:pt x="4331979" y="2088013"/>
                  </a:lnTo>
                  <a:lnTo>
                    <a:pt x="4342480" y="2037484"/>
                  </a:lnTo>
                  <a:lnTo>
                    <a:pt x="4352265" y="1986819"/>
                  </a:lnTo>
                  <a:lnTo>
                    <a:pt x="4361332" y="1936025"/>
                  </a:lnTo>
                  <a:lnTo>
                    <a:pt x="4369679" y="1885110"/>
                  </a:lnTo>
                  <a:lnTo>
                    <a:pt x="4377305" y="1834082"/>
                  </a:lnTo>
                  <a:lnTo>
                    <a:pt x="4384208" y="1782948"/>
                  </a:lnTo>
                  <a:lnTo>
                    <a:pt x="4390388" y="1731716"/>
                  </a:lnTo>
                  <a:lnTo>
                    <a:pt x="4395842" y="1680393"/>
                  </a:lnTo>
                  <a:lnTo>
                    <a:pt x="4400570" y="1628989"/>
                  </a:lnTo>
                  <a:lnTo>
                    <a:pt x="4404569" y="1577509"/>
                  </a:lnTo>
                  <a:lnTo>
                    <a:pt x="4407839" y="1525963"/>
                  </a:lnTo>
                  <a:lnTo>
                    <a:pt x="4410377" y="1474357"/>
                  </a:lnTo>
                  <a:lnTo>
                    <a:pt x="4412183" y="1422700"/>
                  </a:lnTo>
                  <a:lnTo>
                    <a:pt x="4413256" y="1370998"/>
                  </a:lnTo>
                  <a:lnTo>
                    <a:pt x="4413727" y="1322446"/>
                  </a:lnTo>
                  <a:lnTo>
                    <a:pt x="4413562" y="1273617"/>
                  </a:lnTo>
                  <a:lnTo>
                    <a:pt x="4412674" y="1224594"/>
                  </a:lnTo>
                  <a:lnTo>
                    <a:pt x="4410979" y="1175460"/>
                  </a:lnTo>
                  <a:lnTo>
                    <a:pt x="4408393" y="1126298"/>
                  </a:lnTo>
                  <a:lnTo>
                    <a:pt x="4404831" y="1077191"/>
                  </a:lnTo>
                  <a:lnTo>
                    <a:pt x="4400207" y="1028220"/>
                  </a:lnTo>
                  <a:lnTo>
                    <a:pt x="4394438" y="979469"/>
                  </a:lnTo>
                  <a:lnTo>
                    <a:pt x="4387438" y="931020"/>
                  </a:lnTo>
                  <a:lnTo>
                    <a:pt x="4379124" y="882956"/>
                  </a:lnTo>
                  <a:lnTo>
                    <a:pt x="4369409" y="835360"/>
                  </a:lnTo>
                  <a:lnTo>
                    <a:pt x="4358210" y="788314"/>
                  </a:lnTo>
                  <a:lnTo>
                    <a:pt x="4345441" y="741901"/>
                  </a:lnTo>
                  <a:lnTo>
                    <a:pt x="4331018" y="696203"/>
                  </a:lnTo>
                  <a:lnTo>
                    <a:pt x="4314857" y="651304"/>
                  </a:lnTo>
                  <a:lnTo>
                    <a:pt x="4296871" y="607285"/>
                  </a:lnTo>
                  <a:lnTo>
                    <a:pt x="4276978" y="564230"/>
                  </a:lnTo>
                  <a:lnTo>
                    <a:pt x="4255092" y="522222"/>
                  </a:lnTo>
                  <a:lnTo>
                    <a:pt x="4231127" y="481342"/>
                  </a:lnTo>
                  <a:lnTo>
                    <a:pt x="4205001" y="441673"/>
                  </a:lnTo>
                  <a:lnTo>
                    <a:pt x="4176627" y="403299"/>
                  </a:lnTo>
                  <a:lnTo>
                    <a:pt x="4145921" y="366301"/>
                  </a:lnTo>
                  <a:lnTo>
                    <a:pt x="4112173" y="330299"/>
                  </a:lnTo>
                  <a:lnTo>
                    <a:pt x="4076638" y="296562"/>
                  </a:lnTo>
                  <a:lnTo>
                    <a:pt x="4039422" y="265029"/>
                  </a:lnTo>
                  <a:lnTo>
                    <a:pt x="4000629" y="235635"/>
                  </a:lnTo>
                  <a:lnTo>
                    <a:pt x="3960362" y="208319"/>
                  </a:lnTo>
                  <a:lnTo>
                    <a:pt x="3918726" y="183015"/>
                  </a:lnTo>
                  <a:lnTo>
                    <a:pt x="3875825" y="159663"/>
                  </a:lnTo>
                  <a:lnTo>
                    <a:pt x="3831763" y="138198"/>
                  </a:lnTo>
                  <a:lnTo>
                    <a:pt x="3786646" y="118557"/>
                  </a:lnTo>
                  <a:lnTo>
                    <a:pt x="3740576" y="100677"/>
                  </a:lnTo>
                  <a:lnTo>
                    <a:pt x="3693658" y="84496"/>
                  </a:lnTo>
                  <a:lnTo>
                    <a:pt x="3645997" y="69949"/>
                  </a:lnTo>
                  <a:lnTo>
                    <a:pt x="3597696" y="56975"/>
                  </a:lnTo>
                  <a:lnTo>
                    <a:pt x="3548861" y="45509"/>
                  </a:lnTo>
                  <a:lnTo>
                    <a:pt x="3499594" y="35488"/>
                  </a:lnTo>
                  <a:lnTo>
                    <a:pt x="3450001" y="26851"/>
                  </a:lnTo>
                  <a:lnTo>
                    <a:pt x="3400186" y="19533"/>
                  </a:lnTo>
                  <a:lnTo>
                    <a:pt x="3350253" y="13471"/>
                  </a:lnTo>
                  <a:lnTo>
                    <a:pt x="3300306" y="8602"/>
                  </a:lnTo>
                  <a:lnTo>
                    <a:pt x="3250449" y="4864"/>
                  </a:lnTo>
                  <a:lnTo>
                    <a:pt x="3200787" y="2192"/>
                  </a:lnTo>
                  <a:lnTo>
                    <a:pt x="3147996" y="442"/>
                  </a:lnTo>
                  <a:lnTo>
                    <a:pt x="3095075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10977" y="2644106"/>
              <a:ext cx="4413885" cy="4100195"/>
            </a:xfrm>
            <a:custGeom>
              <a:avLst/>
              <a:gdLst/>
              <a:ahLst/>
              <a:cxnLst/>
              <a:rect l="l" t="t" r="r" b="b"/>
              <a:pathLst>
                <a:path w="4413884" h="4100195">
                  <a:moveTo>
                    <a:pt x="3095075" y="0"/>
                  </a:moveTo>
                  <a:lnTo>
                    <a:pt x="3042178" y="1221"/>
                  </a:lnTo>
                  <a:lnTo>
                    <a:pt x="2989459" y="4462"/>
                  </a:lnTo>
                  <a:lnTo>
                    <a:pt x="2937073" y="10079"/>
                  </a:lnTo>
                  <a:lnTo>
                    <a:pt x="2885176" y="18426"/>
                  </a:lnTo>
                  <a:lnTo>
                    <a:pt x="2833921" y="29861"/>
                  </a:lnTo>
                  <a:lnTo>
                    <a:pt x="2783465" y="44737"/>
                  </a:lnTo>
                  <a:lnTo>
                    <a:pt x="2736761" y="62122"/>
                  </a:lnTo>
                  <a:lnTo>
                    <a:pt x="2691569" y="82306"/>
                  </a:lnTo>
                  <a:lnTo>
                    <a:pt x="2647730" y="105005"/>
                  </a:lnTo>
                  <a:lnTo>
                    <a:pt x="2605084" y="129932"/>
                  </a:lnTo>
                  <a:lnTo>
                    <a:pt x="2563471" y="156803"/>
                  </a:lnTo>
                  <a:lnTo>
                    <a:pt x="2522731" y="185332"/>
                  </a:lnTo>
                  <a:lnTo>
                    <a:pt x="2482706" y="215233"/>
                  </a:lnTo>
                  <a:lnTo>
                    <a:pt x="2443235" y="246221"/>
                  </a:lnTo>
                  <a:lnTo>
                    <a:pt x="2404159" y="278012"/>
                  </a:lnTo>
                  <a:lnTo>
                    <a:pt x="2287705" y="375340"/>
                  </a:lnTo>
                  <a:lnTo>
                    <a:pt x="2248612" y="407484"/>
                  </a:lnTo>
                  <a:lnTo>
                    <a:pt x="2209117" y="439003"/>
                  </a:lnTo>
                  <a:lnTo>
                    <a:pt x="2169059" y="469612"/>
                  </a:lnTo>
                  <a:lnTo>
                    <a:pt x="2128278" y="499025"/>
                  </a:lnTo>
                  <a:lnTo>
                    <a:pt x="2086616" y="526956"/>
                  </a:lnTo>
                  <a:lnTo>
                    <a:pt x="2045527" y="552257"/>
                  </a:lnTo>
                  <a:lnTo>
                    <a:pt x="2003648" y="575944"/>
                  </a:lnTo>
                  <a:lnTo>
                    <a:pt x="1961034" y="598120"/>
                  </a:lnTo>
                  <a:lnTo>
                    <a:pt x="1917734" y="618893"/>
                  </a:lnTo>
                  <a:lnTo>
                    <a:pt x="1873803" y="638366"/>
                  </a:lnTo>
                  <a:lnTo>
                    <a:pt x="1829291" y="656646"/>
                  </a:lnTo>
                  <a:lnTo>
                    <a:pt x="1784251" y="673837"/>
                  </a:lnTo>
                  <a:lnTo>
                    <a:pt x="1738735" y="690043"/>
                  </a:lnTo>
                  <a:lnTo>
                    <a:pt x="1692796" y="705372"/>
                  </a:lnTo>
                  <a:lnTo>
                    <a:pt x="1646486" y="719927"/>
                  </a:lnTo>
                  <a:lnTo>
                    <a:pt x="1599856" y="733814"/>
                  </a:lnTo>
                  <a:lnTo>
                    <a:pt x="1552959" y="747138"/>
                  </a:lnTo>
                  <a:lnTo>
                    <a:pt x="1505848" y="760004"/>
                  </a:lnTo>
                  <a:lnTo>
                    <a:pt x="1458574" y="772517"/>
                  </a:lnTo>
                  <a:lnTo>
                    <a:pt x="1268895" y="821145"/>
                  </a:lnTo>
                  <a:lnTo>
                    <a:pt x="1221590" y="833472"/>
                  </a:lnTo>
                  <a:lnTo>
                    <a:pt x="1174436" y="846077"/>
                  </a:lnTo>
                  <a:lnTo>
                    <a:pt x="1127485" y="859066"/>
                  </a:lnTo>
                  <a:lnTo>
                    <a:pt x="1080789" y="872543"/>
                  </a:lnTo>
                  <a:lnTo>
                    <a:pt x="1034400" y="886613"/>
                  </a:lnTo>
                  <a:lnTo>
                    <a:pt x="988370" y="901383"/>
                  </a:lnTo>
                  <a:lnTo>
                    <a:pt x="942751" y="916956"/>
                  </a:lnTo>
                  <a:lnTo>
                    <a:pt x="897597" y="933439"/>
                  </a:lnTo>
                  <a:lnTo>
                    <a:pt x="852958" y="950936"/>
                  </a:lnTo>
                  <a:lnTo>
                    <a:pt x="808887" y="969552"/>
                  </a:lnTo>
                  <a:lnTo>
                    <a:pt x="765436" y="989393"/>
                  </a:lnTo>
                  <a:lnTo>
                    <a:pt x="722658" y="1010564"/>
                  </a:lnTo>
                  <a:lnTo>
                    <a:pt x="680605" y="1033170"/>
                  </a:lnTo>
                  <a:lnTo>
                    <a:pt x="639328" y="1057316"/>
                  </a:lnTo>
                  <a:lnTo>
                    <a:pt x="598880" y="1083107"/>
                  </a:lnTo>
                  <a:lnTo>
                    <a:pt x="559314" y="1110648"/>
                  </a:lnTo>
                  <a:lnTo>
                    <a:pt x="517477" y="1142977"/>
                  </a:lnTo>
                  <a:lnTo>
                    <a:pt x="477057" y="1176970"/>
                  </a:lnTo>
                  <a:lnTo>
                    <a:pt x="438102" y="1212576"/>
                  </a:lnTo>
                  <a:lnTo>
                    <a:pt x="400659" y="1249745"/>
                  </a:lnTo>
                  <a:lnTo>
                    <a:pt x="364776" y="1288426"/>
                  </a:lnTo>
                  <a:lnTo>
                    <a:pt x="330499" y="1328568"/>
                  </a:lnTo>
                  <a:lnTo>
                    <a:pt x="297878" y="1370122"/>
                  </a:lnTo>
                  <a:lnTo>
                    <a:pt x="266960" y="1413035"/>
                  </a:lnTo>
                  <a:lnTo>
                    <a:pt x="240006" y="1453143"/>
                  </a:lnTo>
                  <a:lnTo>
                    <a:pt x="214505" y="1494081"/>
                  </a:lnTo>
                  <a:lnTo>
                    <a:pt x="190455" y="1535804"/>
                  </a:lnTo>
                  <a:lnTo>
                    <a:pt x="167852" y="1578270"/>
                  </a:lnTo>
                  <a:lnTo>
                    <a:pt x="146692" y="1621435"/>
                  </a:lnTo>
                  <a:lnTo>
                    <a:pt x="126972" y="1665255"/>
                  </a:lnTo>
                  <a:lnTo>
                    <a:pt x="108687" y="1709687"/>
                  </a:lnTo>
                  <a:lnTo>
                    <a:pt x="91836" y="1754686"/>
                  </a:lnTo>
                  <a:lnTo>
                    <a:pt x="76413" y="1800210"/>
                  </a:lnTo>
                  <a:lnTo>
                    <a:pt x="62416" y="1846215"/>
                  </a:lnTo>
                  <a:lnTo>
                    <a:pt x="49840" y="1892656"/>
                  </a:lnTo>
                  <a:lnTo>
                    <a:pt x="38683" y="1939491"/>
                  </a:lnTo>
                  <a:lnTo>
                    <a:pt x="28941" y="1986676"/>
                  </a:lnTo>
                  <a:lnTo>
                    <a:pt x="20610" y="2034167"/>
                  </a:lnTo>
                  <a:lnTo>
                    <a:pt x="13687" y="2081920"/>
                  </a:lnTo>
                  <a:lnTo>
                    <a:pt x="8168" y="2129892"/>
                  </a:lnTo>
                  <a:lnTo>
                    <a:pt x="4049" y="2178040"/>
                  </a:lnTo>
                  <a:lnTo>
                    <a:pt x="1328" y="2226319"/>
                  </a:lnTo>
                  <a:lnTo>
                    <a:pt x="0" y="2274686"/>
                  </a:lnTo>
                  <a:lnTo>
                    <a:pt x="61" y="2323097"/>
                  </a:lnTo>
                  <a:lnTo>
                    <a:pt x="1509" y="2371509"/>
                  </a:lnTo>
                  <a:lnTo>
                    <a:pt x="4340" y="2419878"/>
                  </a:lnTo>
                  <a:lnTo>
                    <a:pt x="8551" y="2468161"/>
                  </a:lnTo>
                  <a:lnTo>
                    <a:pt x="14136" y="2516313"/>
                  </a:lnTo>
                  <a:lnTo>
                    <a:pt x="21094" y="2564292"/>
                  </a:lnTo>
                  <a:lnTo>
                    <a:pt x="29421" y="2612053"/>
                  </a:lnTo>
                  <a:lnTo>
                    <a:pt x="39113" y="2659553"/>
                  </a:lnTo>
                  <a:lnTo>
                    <a:pt x="50166" y="2706749"/>
                  </a:lnTo>
                  <a:lnTo>
                    <a:pt x="62577" y="2753596"/>
                  </a:lnTo>
                  <a:lnTo>
                    <a:pt x="76342" y="2800051"/>
                  </a:lnTo>
                  <a:lnTo>
                    <a:pt x="91458" y="2846070"/>
                  </a:lnTo>
                  <a:lnTo>
                    <a:pt x="107922" y="2891610"/>
                  </a:lnTo>
                  <a:lnTo>
                    <a:pt x="125729" y="2936628"/>
                  </a:lnTo>
                  <a:lnTo>
                    <a:pt x="144876" y="2981079"/>
                  </a:lnTo>
                  <a:lnTo>
                    <a:pt x="165360" y="3024919"/>
                  </a:lnTo>
                  <a:lnTo>
                    <a:pt x="187762" y="3069359"/>
                  </a:lnTo>
                  <a:lnTo>
                    <a:pt x="211425" y="3113061"/>
                  </a:lnTo>
                  <a:lnTo>
                    <a:pt x="236319" y="3156012"/>
                  </a:lnTo>
                  <a:lnTo>
                    <a:pt x="262414" y="3198198"/>
                  </a:lnTo>
                  <a:lnTo>
                    <a:pt x="289680" y="3239603"/>
                  </a:lnTo>
                  <a:lnTo>
                    <a:pt x="318087" y="3280214"/>
                  </a:lnTo>
                  <a:lnTo>
                    <a:pt x="347606" y="3320016"/>
                  </a:lnTo>
                  <a:lnTo>
                    <a:pt x="378206" y="3358995"/>
                  </a:lnTo>
                  <a:lnTo>
                    <a:pt x="409858" y="3397137"/>
                  </a:lnTo>
                  <a:lnTo>
                    <a:pt x="442531" y="3434427"/>
                  </a:lnTo>
                  <a:lnTo>
                    <a:pt x="476197" y="3470851"/>
                  </a:lnTo>
                  <a:lnTo>
                    <a:pt x="510824" y="3506395"/>
                  </a:lnTo>
                  <a:lnTo>
                    <a:pt x="546384" y="3541045"/>
                  </a:lnTo>
                  <a:lnTo>
                    <a:pt x="582846" y="3574785"/>
                  </a:lnTo>
                  <a:lnTo>
                    <a:pt x="620180" y="3607602"/>
                  </a:lnTo>
                  <a:lnTo>
                    <a:pt x="658357" y="3639482"/>
                  </a:lnTo>
                  <a:lnTo>
                    <a:pt x="697347" y="3670409"/>
                  </a:lnTo>
                  <a:lnTo>
                    <a:pt x="737119" y="3700371"/>
                  </a:lnTo>
                  <a:lnTo>
                    <a:pt x="777644" y="3729352"/>
                  </a:lnTo>
                  <a:lnTo>
                    <a:pt x="818892" y="3757338"/>
                  </a:lnTo>
                  <a:lnTo>
                    <a:pt x="860834" y="3784315"/>
                  </a:lnTo>
                  <a:lnTo>
                    <a:pt x="903438" y="3810268"/>
                  </a:lnTo>
                  <a:lnTo>
                    <a:pt x="946676" y="3835184"/>
                  </a:lnTo>
                  <a:lnTo>
                    <a:pt x="990518" y="3859047"/>
                  </a:lnTo>
                  <a:lnTo>
                    <a:pt x="1034933" y="3881844"/>
                  </a:lnTo>
                  <a:lnTo>
                    <a:pt x="1079892" y="3903561"/>
                  </a:lnTo>
                  <a:lnTo>
                    <a:pt x="1125365" y="3924182"/>
                  </a:lnTo>
                  <a:lnTo>
                    <a:pt x="1171321" y="3943694"/>
                  </a:lnTo>
                  <a:lnTo>
                    <a:pt x="1217732" y="3962082"/>
                  </a:lnTo>
                  <a:lnTo>
                    <a:pt x="1264567" y="3979332"/>
                  </a:lnTo>
                  <a:lnTo>
                    <a:pt x="1311797" y="3995429"/>
                  </a:lnTo>
                  <a:lnTo>
                    <a:pt x="1359391" y="4010360"/>
                  </a:lnTo>
                  <a:lnTo>
                    <a:pt x="1407319" y="4024110"/>
                  </a:lnTo>
                  <a:lnTo>
                    <a:pt x="1455553" y="4036665"/>
                  </a:lnTo>
                  <a:lnTo>
                    <a:pt x="1504037" y="4048036"/>
                  </a:lnTo>
                  <a:lnTo>
                    <a:pt x="1552727" y="4058250"/>
                  </a:lnTo>
                  <a:lnTo>
                    <a:pt x="1601602" y="4067317"/>
                  </a:lnTo>
                  <a:lnTo>
                    <a:pt x="1650643" y="4075248"/>
                  </a:lnTo>
                  <a:lnTo>
                    <a:pt x="1699831" y="4082053"/>
                  </a:lnTo>
                  <a:lnTo>
                    <a:pt x="1749146" y="4087742"/>
                  </a:lnTo>
                  <a:lnTo>
                    <a:pt x="1798569" y="4092326"/>
                  </a:lnTo>
                  <a:lnTo>
                    <a:pt x="1848081" y="4095815"/>
                  </a:lnTo>
                  <a:lnTo>
                    <a:pt x="1897663" y="4098220"/>
                  </a:lnTo>
                  <a:lnTo>
                    <a:pt x="1947295" y="4099550"/>
                  </a:lnTo>
                  <a:lnTo>
                    <a:pt x="1996958" y="4099816"/>
                  </a:lnTo>
                  <a:lnTo>
                    <a:pt x="2046632" y="4099029"/>
                  </a:lnTo>
                  <a:lnTo>
                    <a:pt x="2096298" y="4097199"/>
                  </a:lnTo>
                  <a:lnTo>
                    <a:pt x="2145938" y="4094336"/>
                  </a:lnTo>
                  <a:lnTo>
                    <a:pt x="2195530" y="4090451"/>
                  </a:lnTo>
                  <a:lnTo>
                    <a:pt x="2245057" y="4085554"/>
                  </a:lnTo>
                  <a:lnTo>
                    <a:pt x="2294499" y="4079654"/>
                  </a:lnTo>
                  <a:lnTo>
                    <a:pt x="2343836" y="4072764"/>
                  </a:lnTo>
                  <a:lnTo>
                    <a:pt x="2393050" y="4064892"/>
                  </a:lnTo>
                  <a:lnTo>
                    <a:pt x="2442120" y="4056050"/>
                  </a:lnTo>
                  <a:lnTo>
                    <a:pt x="2491028" y="4046248"/>
                  </a:lnTo>
                  <a:lnTo>
                    <a:pt x="2539754" y="4035496"/>
                  </a:lnTo>
                  <a:lnTo>
                    <a:pt x="2588279" y="4023804"/>
                  </a:lnTo>
                  <a:lnTo>
                    <a:pt x="2636583" y="4011183"/>
                  </a:lnTo>
                  <a:lnTo>
                    <a:pt x="2684648" y="3997643"/>
                  </a:lnTo>
                  <a:lnTo>
                    <a:pt x="2732454" y="3983195"/>
                  </a:lnTo>
                  <a:lnTo>
                    <a:pt x="2779981" y="3967848"/>
                  </a:lnTo>
                  <a:lnTo>
                    <a:pt x="2827210" y="3951614"/>
                  </a:lnTo>
                  <a:lnTo>
                    <a:pt x="2874122" y="3934502"/>
                  </a:lnTo>
                  <a:lnTo>
                    <a:pt x="2920698" y="3916523"/>
                  </a:lnTo>
                  <a:lnTo>
                    <a:pt x="2966918" y="3897688"/>
                  </a:lnTo>
                  <a:lnTo>
                    <a:pt x="3012763" y="3878006"/>
                  </a:lnTo>
                  <a:lnTo>
                    <a:pt x="3058214" y="3857488"/>
                  </a:lnTo>
                  <a:lnTo>
                    <a:pt x="3103251" y="3836144"/>
                  </a:lnTo>
                  <a:lnTo>
                    <a:pt x="3148345" y="3813530"/>
                  </a:lnTo>
                  <a:lnTo>
                    <a:pt x="3192563" y="3789899"/>
                  </a:lnTo>
                  <a:lnTo>
                    <a:pt x="3235909" y="3765273"/>
                  </a:lnTo>
                  <a:lnTo>
                    <a:pt x="3278387" y="3739672"/>
                  </a:lnTo>
                  <a:lnTo>
                    <a:pt x="3320002" y="3713116"/>
                  </a:lnTo>
                  <a:lnTo>
                    <a:pt x="3360759" y="3685626"/>
                  </a:lnTo>
                  <a:lnTo>
                    <a:pt x="3400662" y="3657222"/>
                  </a:lnTo>
                  <a:lnTo>
                    <a:pt x="3439715" y="3627925"/>
                  </a:lnTo>
                  <a:lnTo>
                    <a:pt x="3477924" y="3597754"/>
                  </a:lnTo>
                  <a:lnTo>
                    <a:pt x="3515293" y="3566731"/>
                  </a:lnTo>
                  <a:lnTo>
                    <a:pt x="3551826" y="3534876"/>
                  </a:lnTo>
                  <a:lnTo>
                    <a:pt x="3587528" y="3502209"/>
                  </a:lnTo>
                  <a:lnTo>
                    <a:pt x="3622403" y="3468750"/>
                  </a:lnTo>
                  <a:lnTo>
                    <a:pt x="3656457" y="3434521"/>
                  </a:lnTo>
                  <a:lnTo>
                    <a:pt x="3689693" y="3399541"/>
                  </a:lnTo>
                  <a:lnTo>
                    <a:pt x="3722116" y="3363830"/>
                  </a:lnTo>
                  <a:lnTo>
                    <a:pt x="3753731" y="3327410"/>
                  </a:lnTo>
                  <a:lnTo>
                    <a:pt x="3784542" y="3290300"/>
                  </a:lnTo>
                  <a:lnTo>
                    <a:pt x="3814554" y="3252522"/>
                  </a:lnTo>
                  <a:lnTo>
                    <a:pt x="3843772" y="3214095"/>
                  </a:lnTo>
                  <a:lnTo>
                    <a:pt x="3872199" y="3175039"/>
                  </a:lnTo>
                  <a:lnTo>
                    <a:pt x="3899841" y="3135376"/>
                  </a:lnTo>
                  <a:lnTo>
                    <a:pt x="3926702" y="3095126"/>
                  </a:lnTo>
                  <a:lnTo>
                    <a:pt x="3952787" y="3054308"/>
                  </a:lnTo>
                  <a:lnTo>
                    <a:pt x="3978100" y="3012944"/>
                  </a:lnTo>
                  <a:lnTo>
                    <a:pt x="4002646" y="2971054"/>
                  </a:lnTo>
                  <a:lnTo>
                    <a:pt x="4026429" y="2928658"/>
                  </a:lnTo>
                  <a:lnTo>
                    <a:pt x="4049454" y="2885777"/>
                  </a:lnTo>
                  <a:lnTo>
                    <a:pt x="4071725" y="2842431"/>
                  </a:lnTo>
                  <a:lnTo>
                    <a:pt x="4093248" y="2798640"/>
                  </a:lnTo>
                  <a:lnTo>
                    <a:pt x="4114026" y="2754426"/>
                  </a:lnTo>
                  <a:lnTo>
                    <a:pt x="4134064" y="2709807"/>
                  </a:lnTo>
                  <a:lnTo>
                    <a:pt x="4153367" y="2664805"/>
                  </a:lnTo>
                  <a:lnTo>
                    <a:pt x="4171939" y="2619440"/>
                  </a:lnTo>
                  <a:lnTo>
                    <a:pt x="4189785" y="2573733"/>
                  </a:lnTo>
                  <a:lnTo>
                    <a:pt x="4206909" y="2527704"/>
                  </a:lnTo>
                  <a:lnTo>
                    <a:pt x="4223316" y="2481373"/>
                  </a:lnTo>
                  <a:lnTo>
                    <a:pt x="4239011" y="2434760"/>
                  </a:lnTo>
                  <a:lnTo>
                    <a:pt x="4253998" y="2387887"/>
                  </a:lnTo>
                  <a:lnTo>
                    <a:pt x="4268770" y="2338339"/>
                  </a:lnTo>
                  <a:lnTo>
                    <a:pt x="4282834" y="2288609"/>
                  </a:lnTo>
                  <a:lnTo>
                    <a:pt x="4296188" y="2238703"/>
                  </a:lnTo>
                  <a:lnTo>
                    <a:pt x="4308831" y="2188630"/>
                  </a:lnTo>
                  <a:lnTo>
                    <a:pt x="4320762" y="2138398"/>
                  </a:lnTo>
                  <a:lnTo>
                    <a:pt x="4331979" y="2088013"/>
                  </a:lnTo>
                  <a:lnTo>
                    <a:pt x="4342480" y="2037484"/>
                  </a:lnTo>
                  <a:lnTo>
                    <a:pt x="4352265" y="1986819"/>
                  </a:lnTo>
                  <a:lnTo>
                    <a:pt x="4361332" y="1936025"/>
                  </a:lnTo>
                  <a:lnTo>
                    <a:pt x="4369679" y="1885110"/>
                  </a:lnTo>
                  <a:lnTo>
                    <a:pt x="4377305" y="1834082"/>
                  </a:lnTo>
                  <a:lnTo>
                    <a:pt x="4384208" y="1782948"/>
                  </a:lnTo>
                  <a:lnTo>
                    <a:pt x="4390388" y="1731716"/>
                  </a:lnTo>
                  <a:lnTo>
                    <a:pt x="4395842" y="1680393"/>
                  </a:lnTo>
                  <a:lnTo>
                    <a:pt x="4400570" y="1628989"/>
                  </a:lnTo>
                  <a:lnTo>
                    <a:pt x="4404569" y="1577509"/>
                  </a:lnTo>
                  <a:lnTo>
                    <a:pt x="4407839" y="1525963"/>
                  </a:lnTo>
                  <a:lnTo>
                    <a:pt x="4410377" y="1474357"/>
                  </a:lnTo>
                  <a:lnTo>
                    <a:pt x="4412183" y="1422700"/>
                  </a:lnTo>
                  <a:lnTo>
                    <a:pt x="4413256" y="1370998"/>
                  </a:lnTo>
                  <a:lnTo>
                    <a:pt x="4413727" y="1322446"/>
                  </a:lnTo>
                  <a:lnTo>
                    <a:pt x="4413562" y="1273617"/>
                  </a:lnTo>
                  <a:lnTo>
                    <a:pt x="4412674" y="1224594"/>
                  </a:lnTo>
                  <a:lnTo>
                    <a:pt x="4410979" y="1175460"/>
                  </a:lnTo>
                  <a:lnTo>
                    <a:pt x="4408393" y="1126298"/>
                  </a:lnTo>
                  <a:lnTo>
                    <a:pt x="4404831" y="1077191"/>
                  </a:lnTo>
                  <a:lnTo>
                    <a:pt x="4400207" y="1028220"/>
                  </a:lnTo>
                  <a:lnTo>
                    <a:pt x="4394438" y="979469"/>
                  </a:lnTo>
                  <a:lnTo>
                    <a:pt x="4387438" y="931020"/>
                  </a:lnTo>
                  <a:lnTo>
                    <a:pt x="4379124" y="882956"/>
                  </a:lnTo>
                  <a:lnTo>
                    <a:pt x="4369409" y="835360"/>
                  </a:lnTo>
                  <a:lnTo>
                    <a:pt x="4358210" y="788314"/>
                  </a:lnTo>
                  <a:lnTo>
                    <a:pt x="4345441" y="741901"/>
                  </a:lnTo>
                  <a:lnTo>
                    <a:pt x="4331018" y="696203"/>
                  </a:lnTo>
                  <a:lnTo>
                    <a:pt x="4314857" y="651304"/>
                  </a:lnTo>
                  <a:lnTo>
                    <a:pt x="4296871" y="607285"/>
                  </a:lnTo>
                  <a:lnTo>
                    <a:pt x="4276978" y="564230"/>
                  </a:lnTo>
                  <a:lnTo>
                    <a:pt x="4255092" y="522222"/>
                  </a:lnTo>
                  <a:lnTo>
                    <a:pt x="4231127" y="481342"/>
                  </a:lnTo>
                  <a:lnTo>
                    <a:pt x="4205001" y="441673"/>
                  </a:lnTo>
                  <a:lnTo>
                    <a:pt x="4176627" y="403299"/>
                  </a:lnTo>
                  <a:lnTo>
                    <a:pt x="4145921" y="366301"/>
                  </a:lnTo>
                  <a:lnTo>
                    <a:pt x="4112173" y="330299"/>
                  </a:lnTo>
                  <a:lnTo>
                    <a:pt x="4076638" y="296562"/>
                  </a:lnTo>
                  <a:lnTo>
                    <a:pt x="4039422" y="265029"/>
                  </a:lnTo>
                  <a:lnTo>
                    <a:pt x="4000629" y="235635"/>
                  </a:lnTo>
                  <a:lnTo>
                    <a:pt x="3960362" y="208319"/>
                  </a:lnTo>
                  <a:lnTo>
                    <a:pt x="3918726" y="183015"/>
                  </a:lnTo>
                  <a:lnTo>
                    <a:pt x="3875825" y="159663"/>
                  </a:lnTo>
                  <a:lnTo>
                    <a:pt x="3831763" y="138198"/>
                  </a:lnTo>
                  <a:lnTo>
                    <a:pt x="3786646" y="118557"/>
                  </a:lnTo>
                  <a:lnTo>
                    <a:pt x="3740576" y="100677"/>
                  </a:lnTo>
                  <a:lnTo>
                    <a:pt x="3693658" y="84496"/>
                  </a:lnTo>
                  <a:lnTo>
                    <a:pt x="3645997" y="69949"/>
                  </a:lnTo>
                  <a:lnTo>
                    <a:pt x="3597696" y="56975"/>
                  </a:lnTo>
                  <a:lnTo>
                    <a:pt x="3548861" y="45509"/>
                  </a:lnTo>
                  <a:lnTo>
                    <a:pt x="3499594" y="35488"/>
                  </a:lnTo>
                  <a:lnTo>
                    <a:pt x="3450001" y="26851"/>
                  </a:lnTo>
                  <a:lnTo>
                    <a:pt x="3400186" y="19533"/>
                  </a:lnTo>
                  <a:lnTo>
                    <a:pt x="3350253" y="13471"/>
                  </a:lnTo>
                  <a:lnTo>
                    <a:pt x="3300306" y="8602"/>
                  </a:lnTo>
                  <a:lnTo>
                    <a:pt x="3250449" y="4864"/>
                  </a:lnTo>
                  <a:lnTo>
                    <a:pt x="3200787" y="2192"/>
                  </a:lnTo>
                  <a:lnTo>
                    <a:pt x="3147996" y="442"/>
                  </a:lnTo>
                  <a:lnTo>
                    <a:pt x="3095075" y="0"/>
                  </a:lnTo>
                  <a:close/>
                </a:path>
              </a:pathLst>
            </a:custGeom>
            <a:solidFill>
              <a:srgbClr val="FFFFFF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274432" y="2886201"/>
              <a:ext cx="3154045" cy="2423795"/>
            </a:xfrm>
            <a:custGeom>
              <a:avLst/>
              <a:gdLst/>
              <a:ahLst/>
              <a:cxnLst/>
              <a:rect l="l" t="t" r="r" b="b"/>
              <a:pathLst>
                <a:path w="3154045" h="2423795">
                  <a:moveTo>
                    <a:pt x="3035300" y="0"/>
                  </a:moveTo>
                  <a:lnTo>
                    <a:pt x="117728" y="0"/>
                  </a:lnTo>
                  <a:lnTo>
                    <a:pt x="71901" y="9324"/>
                  </a:lnTo>
                  <a:lnTo>
                    <a:pt x="34480" y="34591"/>
                  </a:lnTo>
                  <a:lnTo>
                    <a:pt x="9251" y="72026"/>
                  </a:lnTo>
                  <a:lnTo>
                    <a:pt x="102" y="117348"/>
                  </a:lnTo>
                  <a:lnTo>
                    <a:pt x="0" y="2306193"/>
                  </a:lnTo>
                  <a:lnTo>
                    <a:pt x="9435" y="2351976"/>
                  </a:lnTo>
                  <a:lnTo>
                    <a:pt x="34813" y="2389282"/>
                  </a:lnTo>
                  <a:lnTo>
                    <a:pt x="72312" y="2414349"/>
                  </a:lnTo>
                  <a:lnTo>
                    <a:pt x="118110" y="2423414"/>
                  </a:lnTo>
                  <a:lnTo>
                    <a:pt x="3035935" y="2423414"/>
                  </a:lnTo>
                  <a:lnTo>
                    <a:pt x="3081742" y="2414143"/>
                  </a:lnTo>
                  <a:lnTo>
                    <a:pt x="3119120" y="2388870"/>
                  </a:lnTo>
                  <a:lnTo>
                    <a:pt x="3144305" y="2351405"/>
                  </a:lnTo>
                  <a:lnTo>
                    <a:pt x="3153537" y="2305558"/>
                  </a:lnTo>
                  <a:lnTo>
                    <a:pt x="3153537" y="117348"/>
                  </a:lnTo>
                  <a:lnTo>
                    <a:pt x="3144099" y="71544"/>
                  </a:lnTo>
                  <a:lnTo>
                    <a:pt x="3118707" y="34194"/>
                  </a:lnTo>
                  <a:lnTo>
                    <a:pt x="3081170" y="9084"/>
                  </a:lnTo>
                  <a:lnTo>
                    <a:pt x="303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359776" y="3071621"/>
              <a:ext cx="3068320" cy="2238375"/>
            </a:xfrm>
            <a:custGeom>
              <a:avLst/>
              <a:gdLst/>
              <a:ahLst/>
              <a:cxnLst/>
              <a:rect l="l" t="t" r="r" b="b"/>
              <a:pathLst>
                <a:path w="3068320" h="2238375">
                  <a:moveTo>
                    <a:pt x="3068193" y="0"/>
                  </a:moveTo>
                  <a:lnTo>
                    <a:pt x="0" y="2233422"/>
                  </a:lnTo>
                  <a:lnTo>
                    <a:pt x="8066" y="2235422"/>
                  </a:lnTo>
                  <a:lnTo>
                    <a:pt x="16240" y="2236851"/>
                  </a:lnTo>
                  <a:lnTo>
                    <a:pt x="24485" y="2237708"/>
                  </a:lnTo>
                  <a:lnTo>
                    <a:pt x="32766" y="2237993"/>
                  </a:lnTo>
                  <a:lnTo>
                    <a:pt x="2950464" y="2237993"/>
                  </a:lnTo>
                  <a:lnTo>
                    <a:pt x="2996523" y="2228649"/>
                  </a:lnTo>
                  <a:lnTo>
                    <a:pt x="3033887" y="2203338"/>
                  </a:lnTo>
                  <a:lnTo>
                    <a:pt x="3059035" y="2165859"/>
                  </a:lnTo>
                  <a:lnTo>
                    <a:pt x="3068193" y="2120010"/>
                  </a:lnTo>
                  <a:lnTo>
                    <a:pt x="3068193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359776" y="3071621"/>
              <a:ext cx="3068320" cy="2238375"/>
            </a:xfrm>
            <a:custGeom>
              <a:avLst/>
              <a:gdLst/>
              <a:ahLst/>
              <a:cxnLst/>
              <a:rect l="l" t="t" r="r" b="b"/>
              <a:pathLst>
                <a:path w="3068320" h="2238375">
                  <a:moveTo>
                    <a:pt x="3068193" y="0"/>
                  </a:moveTo>
                  <a:lnTo>
                    <a:pt x="0" y="2233422"/>
                  </a:lnTo>
                  <a:lnTo>
                    <a:pt x="8066" y="2235422"/>
                  </a:lnTo>
                  <a:lnTo>
                    <a:pt x="16240" y="2236851"/>
                  </a:lnTo>
                  <a:lnTo>
                    <a:pt x="24485" y="2237708"/>
                  </a:lnTo>
                  <a:lnTo>
                    <a:pt x="32766" y="2237993"/>
                  </a:lnTo>
                  <a:lnTo>
                    <a:pt x="2950464" y="2237993"/>
                  </a:lnTo>
                  <a:lnTo>
                    <a:pt x="2996523" y="2228649"/>
                  </a:lnTo>
                  <a:lnTo>
                    <a:pt x="3033887" y="2203338"/>
                  </a:lnTo>
                  <a:lnTo>
                    <a:pt x="3059035" y="2165859"/>
                  </a:lnTo>
                  <a:lnTo>
                    <a:pt x="3068193" y="2120010"/>
                  </a:lnTo>
                  <a:lnTo>
                    <a:pt x="306819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930006" y="3322827"/>
              <a:ext cx="1848485" cy="1854835"/>
            </a:xfrm>
            <a:custGeom>
              <a:avLst/>
              <a:gdLst/>
              <a:ahLst/>
              <a:cxnLst/>
              <a:rect l="l" t="t" r="r" b="b"/>
              <a:pathLst>
                <a:path w="1848484" h="1854835">
                  <a:moveTo>
                    <a:pt x="1444052" y="1591437"/>
                  </a:moveTo>
                  <a:lnTo>
                    <a:pt x="541147" y="1591437"/>
                  </a:lnTo>
                  <a:lnTo>
                    <a:pt x="582658" y="1613741"/>
                  </a:lnTo>
                  <a:lnTo>
                    <a:pt x="625395" y="1633378"/>
                  </a:lnTo>
                  <a:lnTo>
                    <a:pt x="669252" y="1650301"/>
                  </a:lnTo>
                  <a:lnTo>
                    <a:pt x="714121" y="1664462"/>
                  </a:lnTo>
                  <a:lnTo>
                    <a:pt x="742823" y="1837436"/>
                  </a:lnTo>
                  <a:lnTo>
                    <a:pt x="935482" y="1854454"/>
                  </a:lnTo>
                  <a:lnTo>
                    <a:pt x="993267" y="1691386"/>
                  </a:lnTo>
                  <a:lnTo>
                    <a:pt x="1040229" y="1685343"/>
                  </a:lnTo>
                  <a:lnTo>
                    <a:pt x="1086739" y="1676574"/>
                  </a:lnTo>
                  <a:lnTo>
                    <a:pt x="1132677" y="1665114"/>
                  </a:lnTo>
                  <a:lnTo>
                    <a:pt x="1177925" y="1651000"/>
                  </a:lnTo>
                  <a:lnTo>
                    <a:pt x="1460519" y="1651000"/>
                  </a:lnTo>
                  <a:lnTo>
                    <a:pt x="1444052" y="1591437"/>
                  </a:lnTo>
                  <a:close/>
                </a:path>
                <a:path w="1848484" h="1854835">
                  <a:moveTo>
                    <a:pt x="1460519" y="1651000"/>
                  </a:moveTo>
                  <a:lnTo>
                    <a:pt x="1177925" y="1651000"/>
                  </a:lnTo>
                  <a:lnTo>
                    <a:pt x="1300226" y="1773174"/>
                  </a:lnTo>
                  <a:lnTo>
                    <a:pt x="1467612" y="1676654"/>
                  </a:lnTo>
                  <a:lnTo>
                    <a:pt x="1460519" y="1651000"/>
                  </a:lnTo>
                  <a:close/>
                </a:path>
                <a:path w="1848484" h="1854835">
                  <a:moveTo>
                    <a:pt x="85090" y="516382"/>
                  </a:moveTo>
                  <a:lnTo>
                    <a:pt x="19685" y="697865"/>
                  </a:lnTo>
                  <a:lnTo>
                    <a:pt x="169418" y="799973"/>
                  </a:lnTo>
                  <a:lnTo>
                    <a:pt x="164627" y="831992"/>
                  </a:lnTo>
                  <a:lnTo>
                    <a:pt x="161290" y="864203"/>
                  </a:lnTo>
                  <a:lnTo>
                    <a:pt x="159381" y="896556"/>
                  </a:lnTo>
                  <a:lnTo>
                    <a:pt x="158876" y="929005"/>
                  </a:lnTo>
                  <a:lnTo>
                    <a:pt x="158162" y="942340"/>
                  </a:lnTo>
                  <a:lnTo>
                    <a:pt x="157924" y="955675"/>
                  </a:lnTo>
                  <a:lnTo>
                    <a:pt x="158162" y="969010"/>
                  </a:lnTo>
                  <a:lnTo>
                    <a:pt x="158876" y="982345"/>
                  </a:lnTo>
                  <a:lnTo>
                    <a:pt x="0" y="1071626"/>
                  </a:lnTo>
                  <a:lnTo>
                    <a:pt x="50419" y="1257427"/>
                  </a:lnTo>
                  <a:lnTo>
                    <a:pt x="229870" y="1257427"/>
                  </a:lnTo>
                  <a:lnTo>
                    <a:pt x="243294" y="1284876"/>
                  </a:lnTo>
                  <a:lnTo>
                    <a:pt x="273429" y="1338062"/>
                  </a:lnTo>
                  <a:lnTo>
                    <a:pt x="299025" y="1376606"/>
                  </a:lnTo>
                  <a:lnTo>
                    <a:pt x="327278" y="1414272"/>
                  </a:lnTo>
                  <a:lnTo>
                    <a:pt x="249809" y="1574292"/>
                  </a:lnTo>
                  <a:lnTo>
                    <a:pt x="398145" y="1698625"/>
                  </a:lnTo>
                  <a:lnTo>
                    <a:pt x="541147" y="1591437"/>
                  </a:lnTo>
                  <a:lnTo>
                    <a:pt x="1444052" y="1591437"/>
                  </a:lnTo>
                  <a:lnTo>
                    <a:pt x="1421511" y="1509903"/>
                  </a:lnTo>
                  <a:lnTo>
                    <a:pt x="1456975" y="1478226"/>
                  </a:lnTo>
                  <a:lnTo>
                    <a:pt x="1490345" y="1444418"/>
                  </a:lnTo>
                  <a:lnTo>
                    <a:pt x="1521523" y="1408586"/>
                  </a:lnTo>
                  <a:lnTo>
                    <a:pt x="1550416" y="1370838"/>
                  </a:lnTo>
                  <a:lnTo>
                    <a:pt x="1734144" y="1370838"/>
                  </a:lnTo>
                  <a:lnTo>
                    <a:pt x="1785657" y="1260602"/>
                  </a:lnTo>
                  <a:lnTo>
                    <a:pt x="921258" y="1260602"/>
                  </a:lnTo>
                  <a:lnTo>
                    <a:pt x="872867" y="1257052"/>
                  </a:lnTo>
                  <a:lnTo>
                    <a:pt x="826678" y="1246741"/>
                  </a:lnTo>
                  <a:lnTo>
                    <a:pt x="783197" y="1230173"/>
                  </a:lnTo>
                  <a:lnTo>
                    <a:pt x="742932" y="1207855"/>
                  </a:lnTo>
                  <a:lnTo>
                    <a:pt x="706389" y="1180291"/>
                  </a:lnTo>
                  <a:lnTo>
                    <a:pt x="674078" y="1147988"/>
                  </a:lnTo>
                  <a:lnTo>
                    <a:pt x="646503" y="1111451"/>
                  </a:lnTo>
                  <a:lnTo>
                    <a:pt x="624173" y="1071184"/>
                  </a:lnTo>
                  <a:lnTo>
                    <a:pt x="607595" y="1027695"/>
                  </a:lnTo>
                  <a:lnTo>
                    <a:pt x="597277" y="981488"/>
                  </a:lnTo>
                  <a:lnTo>
                    <a:pt x="593725" y="933069"/>
                  </a:lnTo>
                  <a:lnTo>
                    <a:pt x="597305" y="884678"/>
                  </a:lnTo>
                  <a:lnTo>
                    <a:pt x="607643" y="838489"/>
                  </a:lnTo>
                  <a:lnTo>
                    <a:pt x="624231" y="795008"/>
                  </a:lnTo>
                  <a:lnTo>
                    <a:pt x="646565" y="754743"/>
                  </a:lnTo>
                  <a:lnTo>
                    <a:pt x="674141" y="718200"/>
                  </a:lnTo>
                  <a:lnTo>
                    <a:pt x="706453" y="685889"/>
                  </a:lnTo>
                  <a:lnTo>
                    <a:pt x="742996" y="658314"/>
                  </a:lnTo>
                  <a:lnTo>
                    <a:pt x="783266" y="635984"/>
                  </a:lnTo>
                  <a:lnTo>
                    <a:pt x="826757" y="619406"/>
                  </a:lnTo>
                  <a:lnTo>
                    <a:pt x="872965" y="609088"/>
                  </a:lnTo>
                  <a:lnTo>
                    <a:pt x="921385" y="605536"/>
                  </a:lnTo>
                  <a:lnTo>
                    <a:pt x="1616626" y="605536"/>
                  </a:lnTo>
                  <a:lnTo>
                    <a:pt x="1599993" y="571754"/>
                  </a:lnTo>
                  <a:lnTo>
                    <a:pt x="1578711" y="534797"/>
                  </a:lnTo>
                  <a:lnTo>
                    <a:pt x="266826" y="534797"/>
                  </a:lnTo>
                  <a:lnTo>
                    <a:pt x="85090" y="516382"/>
                  </a:lnTo>
                  <a:close/>
                </a:path>
                <a:path w="1848484" h="1854835">
                  <a:moveTo>
                    <a:pt x="1734144" y="1370838"/>
                  </a:moveTo>
                  <a:lnTo>
                    <a:pt x="1550416" y="1370838"/>
                  </a:lnTo>
                  <a:lnTo>
                    <a:pt x="1719961" y="1401191"/>
                  </a:lnTo>
                  <a:lnTo>
                    <a:pt x="1734144" y="1370838"/>
                  </a:lnTo>
                  <a:close/>
                </a:path>
                <a:path w="1848484" h="1854835">
                  <a:moveTo>
                    <a:pt x="1616626" y="605536"/>
                  </a:moveTo>
                  <a:lnTo>
                    <a:pt x="921385" y="605536"/>
                  </a:lnTo>
                  <a:lnTo>
                    <a:pt x="972707" y="609589"/>
                  </a:lnTo>
                  <a:lnTo>
                    <a:pt x="1022316" y="621507"/>
                  </a:lnTo>
                  <a:lnTo>
                    <a:pt x="1069353" y="640923"/>
                  </a:lnTo>
                  <a:lnTo>
                    <a:pt x="1112957" y="667471"/>
                  </a:lnTo>
                  <a:lnTo>
                    <a:pt x="1152271" y="700786"/>
                  </a:lnTo>
                  <a:lnTo>
                    <a:pt x="1197024" y="756337"/>
                  </a:lnTo>
                  <a:lnTo>
                    <a:pt x="1219181" y="796748"/>
                  </a:lnTo>
                  <a:lnTo>
                    <a:pt x="1235382" y="839773"/>
                  </a:lnTo>
                  <a:lnTo>
                    <a:pt x="1245378" y="884756"/>
                  </a:lnTo>
                  <a:lnTo>
                    <a:pt x="1248918" y="931037"/>
                  </a:lnTo>
                  <a:lnTo>
                    <a:pt x="1248918" y="933196"/>
                  </a:lnTo>
                  <a:lnTo>
                    <a:pt x="1245337" y="981586"/>
                  </a:lnTo>
                  <a:lnTo>
                    <a:pt x="1234999" y="1027775"/>
                  </a:lnTo>
                  <a:lnTo>
                    <a:pt x="1218411" y="1071254"/>
                  </a:lnTo>
                  <a:lnTo>
                    <a:pt x="1196077" y="1111515"/>
                  </a:lnTo>
                  <a:lnTo>
                    <a:pt x="1168501" y="1148052"/>
                  </a:lnTo>
                  <a:lnTo>
                    <a:pt x="1136189" y="1180355"/>
                  </a:lnTo>
                  <a:lnTo>
                    <a:pt x="1099646" y="1207917"/>
                  </a:lnTo>
                  <a:lnTo>
                    <a:pt x="1059376" y="1230231"/>
                  </a:lnTo>
                  <a:lnTo>
                    <a:pt x="1015885" y="1246788"/>
                  </a:lnTo>
                  <a:lnTo>
                    <a:pt x="969677" y="1257081"/>
                  </a:lnTo>
                  <a:lnTo>
                    <a:pt x="921258" y="1260602"/>
                  </a:lnTo>
                  <a:lnTo>
                    <a:pt x="1785657" y="1260602"/>
                  </a:lnTo>
                  <a:lnTo>
                    <a:pt x="1801622" y="1226439"/>
                  </a:lnTo>
                  <a:lnTo>
                    <a:pt x="1668399" y="1118870"/>
                  </a:lnTo>
                  <a:lnTo>
                    <a:pt x="1677777" y="1072981"/>
                  </a:lnTo>
                  <a:lnTo>
                    <a:pt x="1684369" y="1026652"/>
                  </a:lnTo>
                  <a:lnTo>
                    <a:pt x="1688151" y="980013"/>
                  </a:lnTo>
                  <a:lnTo>
                    <a:pt x="1689100" y="933196"/>
                  </a:lnTo>
                  <a:lnTo>
                    <a:pt x="1848485" y="861314"/>
                  </a:lnTo>
                  <a:lnTo>
                    <a:pt x="1814576" y="671322"/>
                  </a:lnTo>
                  <a:lnTo>
                    <a:pt x="1638681" y="657225"/>
                  </a:lnTo>
                  <a:lnTo>
                    <a:pt x="1620712" y="613834"/>
                  </a:lnTo>
                  <a:lnTo>
                    <a:pt x="1616626" y="605536"/>
                  </a:lnTo>
                  <a:close/>
                </a:path>
                <a:path w="1848484" h="1854835">
                  <a:moveTo>
                    <a:pt x="466725" y="112649"/>
                  </a:moveTo>
                  <a:lnTo>
                    <a:pt x="308737" y="220218"/>
                  </a:lnTo>
                  <a:lnTo>
                    <a:pt x="374396" y="390779"/>
                  </a:lnTo>
                  <a:lnTo>
                    <a:pt x="344140" y="424193"/>
                  </a:lnTo>
                  <a:lnTo>
                    <a:pt x="316087" y="459406"/>
                  </a:lnTo>
                  <a:lnTo>
                    <a:pt x="290296" y="496310"/>
                  </a:lnTo>
                  <a:lnTo>
                    <a:pt x="266826" y="534797"/>
                  </a:lnTo>
                  <a:lnTo>
                    <a:pt x="1578711" y="534797"/>
                  </a:lnTo>
                  <a:lnTo>
                    <a:pt x="1576583" y="531102"/>
                  </a:lnTo>
                  <a:lnTo>
                    <a:pt x="1550543" y="491998"/>
                  </a:lnTo>
                  <a:lnTo>
                    <a:pt x="1640713" y="339217"/>
                  </a:lnTo>
                  <a:lnTo>
                    <a:pt x="1596697" y="295529"/>
                  </a:lnTo>
                  <a:lnTo>
                    <a:pt x="1351661" y="295529"/>
                  </a:lnTo>
                  <a:lnTo>
                    <a:pt x="1306828" y="266881"/>
                  </a:lnTo>
                  <a:lnTo>
                    <a:pt x="1260206" y="241563"/>
                  </a:lnTo>
                  <a:lnTo>
                    <a:pt x="1238946" y="231901"/>
                  </a:lnTo>
                  <a:lnTo>
                    <a:pt x="605154" y="231901"/>
                  </a:lnTo>
                  <a:lnTo>
                    <a:pt x="466725" y="112649"/>
                  </a:lnTo>
                  <a:close/>
                </a:path>
                <a:path w="1848484" h="1854835">
                  <a:moveTo>
                    <a:pt x="1504315" y="203835"/>
                  </a:moveTo>
                  <a:lnTo>
                    <a:pt x="1351661" y="295529"/>
                  </a:lnTo>
                  <a:lnTo>
                    <a:pt x="1596697" y="295529"/>
                  </a:lnTo>
                  <a:lnTo>
                    <a:pt x="1504315" y="203835"/>
                  </a:lnTo>
                  <a:close/>
                </a:path>
                <a:path w="1848484" h="1854835">
                  <a:moveTo>
                    <a:pt x="1015492" y="0"/>
                  </a:moveTo>
                  <a:lnTo>
                    <a:pt x="822833" y="0"/>
                  </a:lnTo>
                  <a:lnTo>
                    <a:pt x="778128" y="176275"/>
                  </a:lnTo>
                  <a:lnTo>
                    <a:pt x="733760" y="186485"/>
                  </a:lnTo>
                  <a:lnTo>
                    <a:pt x="690070" y="199183"/>
                  </a:lnTo>
                  <a:lnTo>
                    <a:pt x="647166" y="214334"/>
                  </a:lnTo>
                  <a:lnTo>
                    <a:pt x="605154" y="231901"/>
                  </a:lnTo>
                  <a:lnTo>
                    <a:pt x="1238946" y="231901"/>
                  </a:lnTo>
                  <a:lnTo>
                    <a:pt x="1211976" y="219646"/>
                  </a:lnTo>
                  <a:lnTo>
                    <a:pt x="1162318" y="201200"/>
                  </a:lnTo>
                  <a:lnTo>
                    <a:pt x="1111410" y="186297"/>
                  </a:lnTo>
                  <a:lnTo>
                    <a:pt x="1059434" y="175006"/>
                  </a:lnTo>
                  <a:lnTo>
                    <a:pt x="1015492" y="0"/>
                  </a:lnTo>
                  <a:close/>
                </a:path>
              </a:pathLst>
            </a:custGeom>
            <a:solidFill>
              <a:srgbClr val="544E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930006" y="3322827"/>
              <a:ext cx="1848485" cy="1854835"/>
            </a:xfrm>
            <a:custGeom>
              <a:avLst/>
              <a:gdLst/>
              <a:ahLst/>
              <a:cxnLst/>
              <a:rect l="l" t="t" r="r" b="b"/>
              <a:pathLst>
                <a:path w="1848484" h="1854835">
                  <a:moveTo>
                    <a:pt x="1689100" y="933196"/>
                  </a:moveTo>
                  <a:lnTo>
                    <a:pt x="1848485" y="861314"/>
                  </a:lnTo>
                  <a:lnTo>
                    <a:pt x="1814576" y="671322"/>
                  </a:lnTo>
                  <a:lnTo>
                    <a:pt x="1638681" y="657225"/>
                  </a:lnTo>
                  <a:lnTo>
                    <a:pt x="1620712" y="613834"/>
                  </a:lnTo>
                  <a:lnTo>
                    <a:pt x="1599993" y="571754"/>
                  </a:lnTo>
                  <a:lnTo>
                    <a:pt x="1576583" y="531102"/>
                  </a:lnTo>
                  <a:lnTo>
                    <a:pt x="1550543" y="491998"/>
                  </a:lnTo>
                  <a:lnTo>
                    <a:pt x="1605534" y="398907"/>
                  </a:lnTo>
                  <a:lnTo>
                    <a:pt x="1640713" y="339217"/>
                  </a:lnTo>
                  <a:lnTo>
                    <a:pt x="1504315" y="203835"/>
                  </a:lnTo>
                  <a:lnTo>
                    <a:pt x="1351661" y="295529"/>
                  </a:lnTo>
                  <a:lnTo>
                    <a:pt x="1306828" y="266881"/>
                  </a:lnTo>
                  <a:lnTo>
                    <a:pt x="1260206" y="241563"/>
                  </a:lnTo>
                  <a:lnTo>
                    <a:pt x="1211976" y="219646"/>
                  </a:lnTo>
                  <a:lnTo>
                    <a:pt x="1162318" y="201200"/>
                  </a:lnTo>
                  <a:lnTo>
                    <a:pt x="1111410" y="186297"/>
                  </a:lnTo>
                  <a:lnTo>
                    <a:pt x="1059434" y="175006"/>
                  </a:lnTo>
                  <a:lnTo>
                    <a:pt x="1015492" y="0"/>
                  </a:lnTo>
                  <a:lnTo>
                    <a:pt x="822833" y="0"/>
                  </a:lnTo>
                  <a:lnTo>
                    <a:pt x="778128" y="176275"/>
                  </a:lnTo>
                  <a:lnTo>
                    <a:pt x="733760" y="186485"/>
                  </a:lnTo>
                  <a:lnTo>
                    <a:pt x="690070" y="199183"/>
                  </a:lnTo>
                  <a:lnTo>
                    <a:pt x="647166" y="214334"/>
                  </a:lnTo>
                  <a:lnTo>
                    <a:pt x="605154" y="231901"/>
                  </a:lnTo>
                  <a:lnTo>
                    <a:pt x="466725" y="112649"/>
                  </a:lnTo>
                  <a:lnTo>
                    <a:pt x="308737" y="220218"/>
                  </a:lnTo>
                  <a:lnTo>
                    <a:pt x="374396" y="390779"/>
                  </a:lnTo>
                  <a:lnTo>
                    <a:pt x="344140" y="424193"/>
                  </a:lnTo>
                  <a:lnTo>
                    <a:pt x="316087" y="459406"/>
                  </a:lnTo>
                  <a:lnTo>
                    <a:pt x="290296" y="496310"/>
                  </a:lnTo>
                  <a:lnTo>
                    <a:pt x="266826" y="534797"/>
                  </a:lnTo>
                  <a:lnTo>
                    <a:pt x="85090" y="516382"/>
                  </a:lnTo>
                  <a:lnTo>
                    <a:pt x="19685" y="697865"/>
                  </a:lnTo>
                  <a:lnTo>
                    <a:pt x="169418" y="799973"/>
                  </a:lnTo>
                  <a:lnTo>
                    <a:pt x="164627" y="831992"/>
                  </a:lnTo>
                  <a:lnTo>
                    <a:pt x="161290" y="864203"/>
                  </a:lnTo>
                  <a:lnTo>
                    <a:pt x="159381" y="896556"/>
                  </a:lnTo>
                  <a:lnTo>
                    <a:pt x="158876" y="929005"/>
                  </a:lnTo>
                  <a:lnTo>
                    <a:pt x="158162" y="942340"/>
                  </a:lnTo>
                  <a:lnTo>
                    <a:pt x="157924" y="955675"/>
                  </a:lnTo>
                  <a:lnTo>
                    <a:pt x="158162" y="969010"/>
                  </a:lnTo>
                  <a:lnTo>
                    <a:pt x="158876" y="982345"/>
                  </a:lnTo>
                  <a:lnTo>
                    <a:pt x="0" y="1071626"/>
                  </a:lnTo>
                  <a:lnTo>
                    <a:pt x="50419" y="1257427"/>
                  </a:lnTo>
                  <a:lnTo>
                    <a:pt x="229870" y="1257427"/>
                  </a:lnTo>
                  <a:lnTo>
                    <a:pt x="243294" y="1284876"/>
                  </a:lnTo>
                  <a:lnTo>
                    <a:pt x="273429" y="1338062"/>
                  </a:lnTo>
                  <a:lnTo>
                    <a:pt x="299025" y="1376606"/>
                  </a:lnTo>
                  <a:lnTo>
                    <a:pt x="327278" y="1414272"/>
                  </a:lnTo>
                  <a:lnTo>
                    <a:pt x="249809" y="1574292"/>
                  </a:lnTo>
                  <a:lnTo>
                    <a:pt x="398145" y="1698625"/>
                  </a:lnTo>
                  <a:lnTo>
                    <a:pt x="541147" y="1591437"/>
                  </a:lnTo>
                  <a:lnTo>
                    <a:pt x="582658" y="1613741"/>
                  </a:lnTo>
                  <a:lnTo>
                    <a:pt x="625395" y="1633378"/>
                  </a:lnTo>
                  <a:lnTo>
                    <a:pt x="669252" y="1650301"/>
                  </a:lnTo>
                  <a:lnTo>
                    <a:pt x="714121" y="1664462"/>
                  </a:lnTo>
                  <a:lnTo>
                    <a:pt x="742823" y="1837436"/>
                  </a:lnTo>
                  <a:lnTo>
                    <a:pt x="935482" y="1854454"/>
                  </a:lnTo>
                  <a:lnTo>
                    <a:pt x="993267" y="1691386"/>
                  </a:lnTo>
                  <a:lnTo>
                    <a:pt x="1040229" y="1685343"/>
                  </a:lnTo>
                  <a:lnTo>
                    <a:pt x="1086739" y="1676574"/>
                  </a:lnTo>
                  <a:lnTo>
                    <a:pt x="1132677" y="1665114"/>
                  </a:lnTo>
                  <a:lnTo>
                    <a:pt x="1177925" y="1651000"/>
                  </a:lnTo>
                  <a:lnTo>
                    <a:pt x="1300226" y="1773174"/>
                  </a:lnTo>
                  <a:lnTo>
                    <a:pt x="1467612" y="1676654"/>
                  </a:lnTo>
                  <a:lnTo>
                    <a:pt x="1421511" y="1509903"/>
                  </a:lnTo>
                  <a:lnTo>
                    <a:pt x="1456975" y="1478226"/>
                  </a:lnTo>
                  <a:lnTo>
                    <a:pt x="1490345" y="1444418"/>
                  </a:lnTo>
                  <a:lnTo>
                    <a:pt x="1521523" y="1408586"/>
                  </a:lnTo>
                  <a:lnTo>
                    <a:pt x="1550416" y="1370838"/>
                  </a:lnTo>
                  <a:lnTo>
                    <a:pt x="1719961" y="1401191"/>
                  </a:lnTo>
                  <a:lnTo>
                    <a:pt x="1801622" y="1226439"/>
                  </a:lnTo>
                  <a:lnTo>
                    <a:pt x="1668399" y="1118870"/>
                  </a:lnTo>
                  <a:lnTo>
                    <a:pt x="1677777" y="1072981"/>
                  </a:lnTo>
                  <a:lnTo>
                    <a:pt x="1684369" y="1026652"/>
                  </a:lnTo>
                  <a:lnTo>
                    <a:pt x="1688151" y="980013"/>
                  </a:lnTo>
                  <a:lnTo>
                    <a:pt x="1689100" y="933196"/>
                  </a:lnTo>
                  <a:close/>
                </a:path>
                <a:path w="1848484" h="1854835">
                  <a:moveTo>
                    <a:pt x="1248918" y="933196"/>
                  </a:moveTo>
                  <a:lnTo>
                    <a:pt x="1245337" y="981586"/>
                  </a:lnTo>
                  <a:lnTo>
                    <a:pt x="1234999" y="1027775"/>
                  </a:lnTo>
                  <a:lnTo>
                    <a:pt x="1218411" y="1071254"/>
                  </a:lnTo>
                  <a:lnTo>
                    <a:pt x="1196077" y="1111515"/>
                  </a:lnTo>
                  <a:lnTo>
                    <a:pt x="1168501" y="1148052"/>
                  </a:lnTo>
                  <a:lnTo>
                    <a:pt x="1136189" y="1180355"/>
                  </a:lnTo>
                  <a:lnTo>
                    <a:pt x="1099646" y="1207917"/>
                  </a:lnTo>
                  <a:lnTo>
                    <a:pt x="1059376" y="1230231"/>
                  </a:lnTo>
                  <a:lnTo>
                    <a:pt x="1015885" y="1246788"/>
                  </a:lnTo>
                  <a:lnTo>
                    <a:pt x="969677" y="1257081"/>
                  </a:lnTo>
                  <a:lnTo>
                    <a:pt x="921258" y="1260602"/>
                  </a:lnTo>
                  <a:lnTo>
                    <a:pt x="872867" y="1257052"/>
                  </a:lnTo>
                  <a:lnTo>
                    <a:pt x="826678" y="1246741"/>
                  </a:lnTo>
                  <a:lnTo>
                    <a:pt x="783197" y="1230173"/>
                  </a:lnTo>
                  <a:lnTo>
                    <a:pt x="742932" y="1207855"/>
                  </a:lnTo>
                  <a:lnTo>
                    <a:pt x="706389" y="1180291"/>
                  </a:lnTo>
                  <a:lnTo>
                    <a:pt x="674078" y="1147988"/>
                  </a:lnTo>
                  <a:lnTo>
                    <a:pt x="646503" y="1111451"/>
                  </a:lnTo>
                  <a:lnTo>
                    <a:pt x="624173" y="1071184"/>
                  </a:lnTo>
                  <a:lnTo>
                    <a:pt x="607595" y="1027695"/>
                  </a:lnTo>
                  <a:lnTo>
                    <a:pt x="597277" y="981488"/>
                  </a:lnTo>
                  <a:lnTo>
                    <a:pt x="593725" y="933069"/>
                  </a:lnTo>
                  <a:lnTo>
                    <a:pt x="597305" y="884678"/>
                  </a:lnTo>
                  <a:lnTo>
                    <a:pt x="607643" y="838489"/>
                  </a:lnTo>
                  <a:lnTo>
                    <a:pt x="624231" y="795008"/>
                  </a:lnTo>
                  <a:lnTo>
                    <a:pt x="646565" y="754743"/>
                  </a:lnTo>
                  <a:lnTo>
                    <a:pt x="674141" y="718200"/>
                  </a:lnTo>
                  <a:lnTo>
                    <a:pt x="706453" y="685889"/>
                  </a:lnTo>
                  <a:lnTo>
                    <a:pt x="742996" y="658314"/>
                  </a:lnTo>
                  <a:lnTo>
                    <a:pt x="783266" y="635984"/>
                  </a:lnTo>
                  <a:lnTo>
                    <a:pt x="826757" y="619406"/>
                  </a:lnTo>
                  <a:lnTo>
                    <a:pt x="872965" y="609088"/>
                  </a:lnTo>
                  <a:lnTo>
                    <a:pt x="921385" y="605536"/>
                  </a:lnTo>
                  <a:lnTo>
                    <a:pt x="972707" y="609589"/>
                  </a:lnTo>
                  <a:lnTo>
                    <a:pt x="1022316" y="621507"/>
                  </a:lnTo>
                  <a:lnTo>
                    <a:pt x="1069353" y="640923"/>
                  </a:lnTo>
                  <a:lnTo>
                    <a:pt x="1112957" y="667471"/>
                  </a:lnTo>
                  <a:lnTo>
                    <a:pt x="1152271" y="700786"/>
                  </a:lnTo>
                  <a:lnTo>
                    <a:pt x="1197024" y="756337"/>
                  </a:lnTo>
                  <a:lnTo>
                    <a:pt x="1219181" y="796748"/>
                  </a:lnTo>
                  <a:lnTo>
                    <a:pt x="1235382" y="839773"/>
                  </a:lnTo>
                  <a:lnTo>
                    <a:pt x="1245378" y="884756"/>
                  </a:lnTo>
                  <a:lnTo>
                    <a:pt x="1248918" y="931037"/>
                  </a:lnTo>
                  <a:lnTo>
                    <a:pt x="1248918" y="933196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179942" y="3721608"/>
              <a:ext cx="1598930" cy="1456055"/>
            </a:xfrm>
            <a:custGeom>
              <a:avLst/>
              <a:gdLst/>
              <a:ahLst/>
              <a:cxnLst/>
              <a:rect l="l" t="t" r="r" b="b"/>
              <a:pathLst>
                <a:path w="1598929" h="1456054">
                  <a:moveTo>
                    <a:pt x="1356105" y="0"/>
                  </a:moveTo>
                  <a:lnTo>
                    <a:pt x="919226" y="320294"/>
                  </a:lnTo>
                  <a:lnTo>
                    <a:pt x="947088" y="357430"/>
                  </a:lnTo>
                  <a:lnTo>
                    <a:pt x="969245" y="397841"/>
                  </a:lnTo>
                  <a:lnTo>
                    <a:pt x="985446" y="440866"/>
                  </a:lnTo>
                  <a:lnTo>
                    <a:pt x="995442" y="485849"/>
                  </a:lnTo>
                  <a:lnTo>
                    <a:pt x="998981" y="532130"/>
                  </a:lnTo>
                  <a:lnTo>
                    <a:pt x="998981" y="534289"/>
                  </a:lnTo>
                  <a:lnTo>
                    <a:pt x="995396" y="582293"/>
                  </a:lnTo>
                  <a:lnTo>
                    <a:pt x="984992" y="628659"/>
                  </a:lnTo>
                  <a:lnTo>
                    <a:pt x="968137" y="672725"/>
                  </a:lnTo>
                  <a:lnTo>
                    <a:pt x="945197" y="713832"/>
                  </a:lnTo>
                  <a:lnTo>
                    <a:pt x="916539" y="751320"/>
                  </a:lnTo>
                  <a:lnTo>
                    <a:pt x="882529" y="784529"/>
                  </a:lnTo>
                  <a:lnTo>
                    <a:pt x="843533" y="812800"/>
                  </a:lnTo>
                  <a:lnTo>
                    <a:pt x="800480" y="835262"/>
                  </a:lnTo>
                  <a:lnTo>
                    <a:pt x="755744" y="850804"/>
                  </a:lnTo>
                  <a:lnTo>
                    <a:pt x="710021" y="859592"/>
                  </a:lnTo>
                  <a:lnTo>
                    <a:pt x="664011" y="861790"/>
                  </a:lnTo>
                  <a:lnTo>
                    <a:pt x="618409" y="857562"/>
                  </a:lnTo>
                  <a:lnTo>
                    <a:pt x="573913" y="847074"/>
                  </a:lnTo>
                  <a:lnTo>
                    <a:pt x="531220" y="830491"/>
                  </a:lnTo>
                  <a:lnTo>
                    <a:pt x="491028" y="807977"/>
                  </a:lnTo>
                  <a:lnTo>
                    <a:pt x="454034" y="779697"/>
                  </a:lnTo>
                  <a:lnTo>
                    <a:pt x="420936" y="745817"/>
                  </a:lnTo>
                  <a:lnTo>
                    <a:pt x="392429" y="706501"/>
                  </a:lnTo>
                  <a:lnTo>
                    <a:pt x="39624" y="964946"/>
                  </a:lnTo>
                  <a:lnTo>
                    <a:pt x="48527" y="977826"/>
                  </a:lnTo>
                  <a:lnTo>
                    <a:pt x="57705" y="990552"/>
                  </a:lnTo>
                  <a:lnTo>
                    <a:pt x="67145" y="1003111"/>
                  </a:lnTo>
                  <a:lnTo>
                    <a:pt x="76834" y="1015492"/>
                  </a:lnTo>
                  <a:lnTo>
                    <a:pt x="0" y="1175512"/>
                  </a:lnTo>
                  <a:lnTo>
                    <a:pt x="148335" y="1299845"/>
                  </a:lnTo>
                  <a:lnTo>
                    <a:pt x="291337" y="1192657"/>
                  </a:lnTo>
                  <a:lnTo>
                    <a:pt x="332795" y="1214961"/>
                  </a:lnTo>
                  <a:lnTo>
                    <a:pt x="375538" y="1234598"/>
                  </a:lnTo>
                  <a:lnTo>
                    <a:pt x="419425" y="1251521"/>
                  </a:lnTo>
                  <a:lnTo>
                    <a:pt x="464311" y="1265682"/>
                  </a:lnTo>
                  <a:lnTo>
                    <a:pt x="493013" y="1438656"/>
                  </a:lnTo>
                  <a:lnTo>
                    <a:pt x="685546" y="1455674"/>
                  </a:lnTo>
                  <a:lnTo>
                    <a:pt x="743076" y="1293114"/>
                  </a:lnTo>
                  <a:lnTo>
                    <a:pt x="790132" y="1286974"/>
                  </a:lnTo>
                  <a:lnTo>
                    <a:pt x="836723" y="1278096"/>
                  </a:lnTo>
                  <a:lnTo>
                    <a:pt x="882719" y="1266503"/>
                  </a:lnTo>
                  <a:lnTo>
                    <a:pt x="927988" y="1252220"/>
                  </a:lnTo>
                  <a:lnTo>
                    <a:pt x="1050289" y="1373886"/>
                  </a:lnTo>
                  <a:lnTo>
                    <a:pt x="1217676" y="1277239"/>
                  </a:lnTo>
                  <a:lnTo>
                    <a:pt x="1171575" y="1110615"/>
                  </a:lnTo>
                  <a:lnTo>
                    <a:pt x="1207039" y="1078936"/>
                  </a:lnTo>
                  <a:lnTo>
                    <a:pt x="1240408" y="1045114"/>
                  </a:lnTo>
                  <a:lnTo>
                    <a:pt x="1271587" y="1009245"/>
                  </a:lnTo>
                  <a:lnTo>
                    <a:pt x="1300479" y="971423"/>
                  </a:lnTo>
                  <a:lnTo>
                    <a:pt x="1470025" y="1001903"/>
                  </a:lnTo>
                  <a:lnTo>
                    <a:pt x="1551685" y="827024"/>
                  </a:lnTo>
                  <a:lnTo>
                    <a:pt x="1418462" y="719582"/>
                  </a:lnTo>
                  <a:lnTo>
                    <a:pt x="1427936" y="673862"/>
                  </a:lnTo>
                  <a:lnTo>
                    <a:pt x="1434623" y="627665"/>
                  </a:lnTo>
                  <a:lnTo>
                    <a:pt x="1438501" y="581136"/>
                  </a:lnTo>
                  <a:lnTo>
                    <a:pt x="1439545" y="534416"/>
                  </a:lnTo>
                  <a:lnTo>
                    <a:pt x="1598549" y="462534"/>
                  </a:lnTo>
                  <a:lnTo>
                    <a:pt x="1563751" y="272542"/>
                  </a:lnTo>
                  <a:lnTo>
                    <a:pt x="1388745" y="258445"/>
                  </a:lnTo>
                  <a:lnTo>
                    <a:pt x="1370873" y="215034"/>
                  </a:lnTo>
                  <a:lnTo>
                    <a:pt x="1350264" y="172910"/>
                  </a:lnTo>
                  <a:lnTo>
                    <a:pt x="1326987" y="132214"/>
                  </a:lnTo>
                  <a:lnTo>
                    <a:pt x="1301114" y="93091"/>
                  </a:lnTo>
                  <a:lnTo>
                    <a:pt x="135610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888563" y="3544188"/>
              <a:ext cx="414020" cy="421640"/>
            </a:xfrm>
            <a:custGeom>
              <a:avLst/>
              <a:gdLst/>
              <a:ahLst/>
              <a:cxnLst/>
              <a:rect l="l" t="t" r="r" b="b"/>
              <a:pathLst>
                <a:path w="414020" h="421639">
                  <a:moveTo>
                    <a:pt x="325592" y="365887"/>
                  </a:moveTo>
                  <a:lnTo>
                    <a:pt x="123227" y="365887"/>
                  </a:lnTo>
                  <a:lnTo>
                    <a:pt x="135800" y="371729"/>
                  </a:lnTo>
                  <a:lnTo>
                    <a:pt x="141388" y="374142"/>
                  </a:lnTo>
                  <a:lnTo>
                    <a:pt x="154342" y="378968"/>
                  </a:lnTo>
                  <a:lnTo>
                    <a:pt x="159549" y="385318"/>
                  </a:lnTo>
                  <a:lnTo>
                    <a:pt x="182409" y="420369"/>
                  </a:lnTo>
                  <a:lnTo>
                    <a:pt x="192188" y="421259"/>
                  </a:lnTo>
                  <a:lnTo>
                    <a:pt x="199487" y="420691"/>
                  </a:lnTo>
                  <a:lnTo>
                    <a:pt x="220382" y="390779"/>
                  </a:lnTo>
                  <a:lnTo>
                    <a:pt x="226732" y="385444"/>
                  </a:lnTo>
                  <a:lnTo>
                    <a:pt x="234479" y="384048"/>
                  </a:lnTo>
                  <a:lnTo>
                    <a:pt x="240702" y="383159"/>
                  </a:lnTo>
                  <a:lnTo>
                    <a:pt x="246671" y="381762"/>
                  </a:lnTo>
                  <a:lnTo>
                    <a:pt x="260260" y="378079"/>
                  </a:lnTo>
                  <a:lnTo>
                    <a:pt x="325294" y="378079"/>
                  </a:lnTo>
                  <a:lnTo>
                    <a:pt x="326393" y="373477"/>
                  </a:lnTo>
                  <a:lnTo>
                    <a:pt x="325716" y="366649"/>
                  </a:lnTo>
                  <a:lnTo>
                    <a:pt x="325592" y="365887"/>
                  </a:lnTo>
                  <a:close/>
                </a:path>
                <a:path w="414020" h="421639">
                  <a:moveTo>
                    <a:pt x="325294" y="378079"/>
                  </a:moveTo>
                  <a:lnTo>
                    <a:pt x="260260" y="378079"/>
                  </a:lnTo>
                  <a:lnTo>
                    <a:pt x="268261" y="380238"/>
                  </a:lnTo>
                  <a:lnTo>
                    <a:pt x="273722" y="385953"/>
                  </a:lnTo>
                  <a:lnTo>
                    <a:pt x="280072" y="392430"/>
                  </a:lnTo>
                  <a:lnTo>
                    <a:pt x="285950" y="396700"/>
                  </a:lnTo>
                  <a:lnTo>
                    <a:pt x="292709" y="398780"/>
                  </a:lnTo>
                  <a:lnTo>
                    <a:pt x="299753" y="398573"/>
                  </a:lnTo>
                  <a:lnTo>
                    <a:pt x="306488" y="395986"/>
                  </a:lnTo>
                  <a:lnTo>
                    <a:pt x="315124" y="391033"/>
                  </a:lnTo>
                  <a:lnTo>
                    <a:pt x="320897" y="386482"/>
                  </a:lnTo>
                  <a:lnTo>
                    <a:pt x="324729" y="380444"/>
                  </a:lnTo>
                  <a:lnTo>
                    <a:pt x="325294" y="378079"/>
                  </a:lnTo>
                  <a:close/>
                </a:path>
                <a:path w="414020" h="421639">
                  <a:moveTo>
                    <a:pt x="126173" y="286638"/>
                  </a:moveTo>
                  <a:lnTo>
                    <a:pt x="43090" y="286638"/>
                  </a:lnTo>
                  <a:lnTo>
                    <a:pt x="50329" y="290575"/>
                  </a:lnTo>
                  <a:lnTo>
                    <a:pt x="54266" y="297306"/>
                  </a:lnTo>
                  <a:lnTo>
                    <a:pt x="57314" y="302387"/>
                  </a:lnTo>
                  <a:lnTo>
                    <a:pt x="60362" y="307721"/>
                  </a:lnTo>
                  <a:lnTo>
                    <a:pt x="63664" y="312293"/>
                  </a:lnTo>
                  <a:lnTo>
                    <a:pt x="68109" y="318643"/>
                  </a:lnTo>
                  <a:lnTo>
                    <a:pt x="68744" y="326898"/>
                  </a:lnTo>
                  <a:lnTo>
                    <a:pt x="65315" y="333883"/>
                  </a:lnTo>
                  <a:lnTo>
                    <a:pt x="60997" y="343027"/>
                  </a:lnTo>
                  <a:lnTo>
                    <a:pt x="58852" y="350045"/>
                  </a:lnTo>
                  <a:lnTo>
                    <a:pt x="59172" y="357171"/>
                  </a:lnTo>
                  <a:lnTo>
                    <a:pt x="61801" y="363797"/>
                  </a:lnTo>
                  <a:lnTo>
                    <a:pt x="66585" y="369316"/>
                  </a:lnTo>
                  <a:lnTo>
                    <a:pt x="74078" y="375666"/>
                  </a:lnTo>
                  <a:lnTo>
                    <a:pt x="80357" y="379448"/>
                  </a:lnTo>
                  <a:lnTo>
                    <a:pt x="87350" y="380873"/>
                  </a:lnTo>
                  <a:lnTo>
                    <a:pt x="94438" y="379916"/>
                  </a:lnTo>
                  <a:lnTo>
                    <a:pt x="101002" y="376555"/>
                  </a:lnTo>
                  <a:lnTo>
                    <a:pt x="108749" y="371221"/>
                  </a:lnTo>
                  <a:lnTo>
                    <a:pt x="114972" y="366649"/>
                  </a:lnTo>
                  <a:lnTo>
                    <a:pt x="123227" y="365887"/>
                  </a:lnTo>
                  <a:lnTo>
                    <a:pt x="325592" y="365887"/>
                  </a:lnTo>
                  <a:lnTo>
                    <a:pt x="323252" y="357759"/>
                  </a:lnTo>
                  <a:lnTo>
                    <a:pt x="320839" y="350012"/>
                  </a:lnTo>
                  <a:lnTo>
                    <a:pt x="322998" y="341756"/>
                  </a:lnTo>
                  <a:lnTo>
                    <a:pt x="328713" y="336042"/>
                  </a:lnTo>
                  <a:lnTo>
                    <a:pt x="333158" y="331724"/>
                  </a:lnTo>
                  <a:lnTo>
                    <a:pt x="337580" y="326898"/>
                  </a:lnTo>
                  <a:lnTo>
                    <a:pt x="341726" y="321818"/>
                  </a:lnTo>
                  <a:lnTo>
                    <a:pt x="205777" y="321818"/>
                  </a:lnTo>
                  <a:lnTo>
                    <a:pt x="163095" y="313211"/>
                  </a:lnTo>
                  <a:lnTo>
                    <a:pt x="128260" y="289734"/>
                  </a:lnTo>
                  <a:lnTo>
                    <a:pt x="126173" y="286638"/>
                  </a:lnTo>
                  <a:close/>
                </a:path>
                <a:path w="414020" h="421639">
                  <a:moveTo>
                    <a:pt x="354957" y="102743"/>
                  </a:moveTo>
                  <a:lnTo>
                    <a:pt x="205777" y="102743"/>
                  </a:lnTo>
                  <a:lnTo>
                    <a:pt x="248223" y="111210"/>
                  </a:lnTo>
                  <a:lnTo>
                    <a:pt x="282930" y="134477"/>
                  </a:lnTo>
                  <a:lnTo>
                    <a:pt x="306397" y="169054"/>
                  </a:lnTo>
                  <a:lnTo>
                    <a:pt x="315124" y="211455"/>
                  </a:lnTo>
                  <a:lnTo>
                    <a:pt x="315378" y="212217"/>
                  </a:lnTo>
                  <a:lnTo>
                    <a:pt x="306754" y="254898"/>
                  </a:lnTo>
                  <a:lnTo>
                    <a:pt x="283247" y="289734"/>
                  </a:lnTo>
                  <a:lnTo>
                    <a:pt x="248406" y="313211"/>
                  </a:lnTo>
                  <a:lnTo>
                    <a:pt x="205777" y="321818"/>
                  </a:lnTo>
                  <a:lnTo>
                    <a:pt x="341726" y="321818"/>
                  </a:lnTo>
                  <a:lnTo>
                    <a:pt x="346493" y="315975"/>
                  </a:lnTo>
                  <a:lnTo>
                    <a:pt x="354621" y="313181"/>
                  </a:lnTo>
                  <a:lnTo>
                    <a:pt x="387072" y="313181"/>
                  </a:lnTo>
                  <a:lnTo>
                    <a:pt x="390882" y="310304"/>
                  </a:lnTo>
                  <a:lnTo>
                    <a:pt x="394880" y="304165"/>
                  </a:lnTo>
                  <a:lnTo>
                    <a:pt x="398944" y="295275"/>
                  </a:lnTo>
                  <a:lnTo>
                    <a:pt x="400992" y="288182"/>
                  </a:lnTo>
                  <a:lnTo>
                    <a:pt x="400563" y="281019"/>
                  </a:lnTo>
                  <a:lnTo>
                    <a:pt x="397801" y="274379"/>
                  </a:lnTo>
                  <a:lnTo>
                    <a:pt x="392848" y="268859"/>
                  </a:lnTo>
                  <a:lnTo>
                    <a:pt x="386371" y="263652"/>
                  </a:lnTo>
                  <a:lnTo>
                    <a:pt x="380275" y="258825"/>
                  </a:lnTo>
                  <a:lnTo>
                    <a:pt x="377227" y="251206"/>
                  </a:lnTo>
                  <a:lnTo>
                    <a:pt x="378370" y="243459"/>
                  </a:lnTo>
                  <a:lnTo>
                    <a:pt x="379386" y="237109"/>
                  </a:lnTo>
                  <a:lnTo>
                    <a:pt x="380148" y="230631"/>
                  </a:lnTo>
                  <a:lnTo>
                    <a:pt x="380402" y="224155"/>
                  </a:lnTo>
                  <a:lnTo>
                    <a:pt x="381164" y="216408"/>
                  </a:lnTo>
                  <a:lnTo>
                    <a:pt x="385863" y="209804"/>
                  </a:lnTo>
                  <a:lnTo>
                    <a:pt x="400849" y="202946"/>
                  </a:lnTo>
                  <a:lnTo>
                    <a:pt x="406939" y="198913"/>
                  </a:lnTo>
                  <a:lnTo>
                    <a:pt x="411279" y="193262"/>
                  </a:lnTo>
                  <a:lnTo>
                    <a:pt x="413547" y="186515"/>
                  </a:lnTo>
                  <a:lnTo>
                    <a:pt x="413422" y="179197"/>
                  </a:lnTo>
                  <a:lnTo>
                    <a:pt x="382307" y="150622"/>
                  </a:lnTo>
                  <a:lnTo>
                    <a:pt x="374687" y="150113"/>
                  </a:lnTo>
                  <a:lnTo>
                    <a:pt x="367829" y="145669"/>
                  </a:lnTo>
                  <a:lnTo>
                    <a:pt x="364400" y="138811"/>
                  </a:lnTo>
                  <a:lnTo>
                    <a:pt x="361733" y="133223"/>
                  </a:lnTo>
                  <a:lnTo>
                    <a:pt x="358939" y="128269"/>
                  </a:lnTo>
                  <a:lnTo>
                    <a:pt x="355891" y="122681"/>
                  </a:lnTo>
                  <a:lnTo>
                    <a:pt x="352081" y="116078"/>
                  </a:lnTo>
                  <a:lnTo>
                    <a:pt x="352081" y="107823"/>
                  </a:lnTo>
                  <a:lnTo>
                    <a:pt x="354957" y="102743"/>
                  </a:lnTo>
                  <a:close/>
                </a:path>
                <a:path w="414020" h="421639">
                  <a:moveTo>
                    <a:pt x="387072" y="313181"/>
                  </a:moveTo>
                  <a:lnTo>
                    <a:pt x="354621" y="313181"/>
                  </a:lnTo>
                  <a:lnTo>
                    <a:pt x="362495" y="314833"/>
                  </a:lnTo>
                  <a:lnTo>
                    <a:pt x="371004" y="316484"/>
                  </a:lnTo>
                  <a:lnTo>
                    <a:pt x="378360" y="316773"/>
                  </a:lnTo>
                  <a:lnTo>
                    <a:pt x="385181" y="314610"/>
                  </a:lnTo>
                  <a:lnTo>
                    <a:pt x="387072" y="313181"/>
                  </a:lnTo>
                  <a:close/>
                </a:path>
                <a:path w="414020" h="421639">
                  <a:moveTo>
                    <a:pt x="32549" y="119253"/>
                  </a:moveTo>
                  <a:lnTo>
                    <a:pt x="4918" y="150113"/>
                  </a:lnTo>
                  <a:lnTo>
                    <a:pt x="4959" y="150622"/>
                  </a:lnTo>
                  <a:lnTo>
                    <a:pt x="5863" y="157162"/>
                  </a:lnTo>
                  <a:lnTo>
                    <a:pt x="8993" y="163452"/>
                  </a:lnTo>
                  <a:lnTo>
                    <a:pt x="14134" y="168529"/>
                  </a:lnTo>
                  <a:lnTo>
                    <a:pt x="30390" y="179959"/>
                  </a:lnTo>
                  <a:lnTo>
                    <a:pt x="33819" y="187579"/>
                  </a:lnTo>
                  <a:lnTo>
                    <a:pt x="33184" y="195199"/>
                  </a:lnTo>
                  <a:lnTo>
                    <a:pt x="32549" y="200913"/>
                  </a:lnTo>
                  <a:lnTo>
                    <a:pt x="32295" y="206629"/>
                  </a:lnTo>
                  <a:lnTo>
                    <a:pt x="32295" y="212217"/>
                  </a:lnTo>
                  <a:lnTo>
                    <a:pt x="32041" y="219710"/>
                  </a:lnTo>
                  <a:lnTo>
                    <a:pt x="28104" y="226568"/>
                  </a:lnTo>
                  <a:lnTo>
                    <a:pt x="21754" y="230631"/>
                  </a:lnTo>
                  <a:lnTo>
                    <a:pt x="11340" y="236219"/>
                  </a:lnTo>
                  <a:lnTo>
                    <a:pt x="5496" y="240770"/>
                  </a:lnTo>
                  <a:lnTo>
                    <a:pt x="1641" y="246808"/>
                  </a:lnTo>
                  <a:lnTo>
                    <a:pt x="0" y="253775"/>
                  </a:lnTo>
                  <a:lnTo>
                    <a:pt x="799" y="261112"/>
                  </a:lnTo>
                  <a:lnTo>
                    <a:pt x="24929" y="286766"/>
                  </a:lnTo>
                  <a:lnTo>
                    <a:pt x="35470" y="286766"/>
                  </a:lnTo>
                  <a:lnTo>
                    <a:pt x="43090" y="286638"/>
                  </a:lnTo>
                  <a:lnTo>
                    <a:pt x="126173" y="286638"/>
                  </a:lnTo>
                  <a:lnTo>
                    <a:pt x="104782" y="254898"/>
                  </a:lnTo>
                  <a:lnTo>
                    <a:pt x="96176" y="212217"/>
                  </a:lnTo>
                  <a:lnTo>
                    <a:pt x="104782" y="169608"/>
                  </a:lnTo>
                  <a:lnTo>
                    <a:pt x="128260" y="134810"/>
                  </a:lnTo>
                  <a:lnTo>
                    <a:pt x="148341" y="121285"/>
                  </a:lnTo>
                  <a:lnTo>
                    <a:pt x="50964" y="121285"/>
                  </a:lnTo>
                  <a:lnTo>
                    <a:pt x="42963" y="120268"/>
                  </a:lnTo>
                  <a:lnTo>
                    <a:pt x="32549" y="119253"/>
                  </a:lnTo>
                  <a:close/>
                </a:path>
                <a:path w="414020" h="421639">
                  <a:moveTo>
                    <a:pt x="101558" y="31051"/>
                  </a:moveTo>
                  <a:lnTo>
                    <a:pt x="70764" y="58757"/>
                  </a:lnTo>
                  <a:lnTo>
                    <a:pt x="72300" y="66040"/>
                  </a:lnTo>
                  <a:lnTo>
                    <a:pt x="76110" y="76581"/>
                  </a:lnTo>
                  <a:lnTo>
                    <a:pt x="79031" y="83819"/>
                  </a:lnTo>
                  <a:lnTo>
                    <a:pt x="77761" y="92075"/>
                  </a:lnTo>
                  <a:lnTo>
                    <a:pt x="72808" y="98171"/>
                  </a:lnTo>
                  <a:lnTo>
                    <a:pt x="69379" y="102235"/>
                  </a:lnTo>
                  <a:lnTo>
                    <a:pt x="66077" y="106553"/>
                  </a:lnTo>
                  <a:lnTo>
                    <a:pt x="62801" y="111347"/>
                  </a:lnTo>
                  <a:lnTo>
                    <a:pt x="58711" y="117602"/>
                  </a:lnTo>
                  <a:lnTo>
                    <a:pt x="50964" y="121285"/>
                  </a:lnTo>
                  <a:lnTo>
                    <a:pt x="148341" y="121285"/>
                  </a:lnTo>
                  <a:lnTo>
                    <a:pt x="163095" y="111347"/>
                  </a:lnTo>
                  <a:lnTo>
                    <a:pt x="205777" y="102743"/>
                  </a:lnTo>
                  <a:lnTo>
                    <a:pt x="354957" y="102743"/>
                  </a:lnTo>
                  <a:lnTo>
                    <a:pt x="355891" y="101092"/>
                  </a:lnTo>
                  <a:lnTo>
                    <a:pt x="360844" y="92710"/>
                  </a:lnTo>
                  <a:lnTo>
                    <a:pt x="363452" y="85899"/>
                  </a:lnTo>
                  <a:lnTo>
                    <a:pt x="363702" y="78803"/>
                  </a:lnTo>
                  <a:lnTo>
                    <a:pt x="361666" y="71993"/>
                  </a:lnTo>
                  <a:lnTo>
                    <a:pt x="357415" y="66040"/>
                  </a:lnTo>
                  <a:lnTo>
                    <a:pt x="356122" y="64769"/>
                  </a:lnTo>
                  <a:lnTo>
                    <a:pt x="300265" y="64769"/>
                  </a:lnTo>
                  <a:lnTo>
                    <a:pt x="293661" y="60960"/>
                  </a:lnTo>
                  <a:lnTo>
                    <a:pt x="283114" y="55340"/>
                  </a:lnTo>
                  <a:lnTo>
                    <a:pt x="272388" y="50546"/>
                  </a:lnTo>
                  <a:lnTo>
                    <a:pt x="137451" y="50546"/>
                  </a:lnTo>
                  <a:lnTo>
                    <a:pt x="129196" y="49022"/>
                  </a:lnTo>
                  <a:lnTo>
                    <a:pt x="114591" y="36322"/>
                  </a:lnTo>
                  <a:lnTo>
                    <a:pt x="108426" y="32567"/>
                  </a:lnTo>
                  <a:lnTo>
                    <a:pt x="101558" y="31051"/>
                  </a:lnTo>
                  <a:close/>
                </a:path>
                <a:path w="414020" h="421639">
                  <a:moveTo>
                    <a:pt x="337714" y="52625"/>
                  </a:moveTo>
                  <a:lnTo>
                    <a:pt x="330553" y="52984"/>
                  </a:lnTo>
                  <a:lnTo>
                    <a:pt x="323760" y="55880"/>
                  </a:lnTo>
                  <a:lnTo>
                    <a:pt x="315251" y="60960"/>
                  </a:lnTo>
                  <a:lnTo>
                    <a:pt x="308520" y="64769"/>
                  </a:lnTo>
                  <a:lnTo>
                    <a:pt x="356122" y="64769"/>
                  </a:lnTo>
                  <a:lnTo>
                    <a:pt x="350430" y="59182"/>
                  </a:lnTo>
                  <a:lnTo>
                    <a:pt x="344566" y="54719"/>
                  </a:lnTo>
                  <a:lnTo>
                    <a:pt x="337714" y="52625"/>
                  </a:lnTo>
                  <a:close/>
                </a:path>
                <a:path w="414020" h="421639">
                  <a:moveTo>
                    <a:pt x="209968" y="0"/>
                  </a:moveTo>
                  <a:lnTo>
                    <a:pt x="200316" y="0"/>
                  </a:lnTo>
                  <a:lnTo>
                    <a:pt x="192924" y="1081"/>
                  </a:lnTo>
                  <a:lnTo>
                    <a:pt x="174027" y="34671"/>
                  </a:lnTo>
                  <a:lnTo>
                    <a:pt x="168185" y="40639"/>
                  </a:lnTo>
                  <a:lnTo>
                    <a:pt x="160692" y="42799"/>
                  </a:lnTo>
                  <a:lnTo>
                    <a:pt x="155231" y="44196"/>
                  </a:lnTo>
                  <a:lnTo>
                    <a:pt x="150278" y="45847"/>
                  </a:lnTo>
                  <a:lnTo>
                    <a:pt x="144944" y="47751"/>
                  </a:lnTo>
                  <a:lnTo>
                    <a:pt x="137451" y="50546"/>
                  </a:lnTo>
                  <a:lnTo>
                    <a:pt x="272388" y="50546"/>
                  </a:lnTo>
                  <a:lnTo>
                    <a:pt x="261068" y="46386"/>
                  </a:lnTo>
                  <a:lnTo>
                    <a:pt x="249592" y="43052"/>
                  </a:lnTo>
                  <a:lnTo>
                    <a:pt x="241972" y="41021"/>
                  </a:lnTo>
                  <a:lnTo>
                    <a:pt x="236003" y="34925"/>
                  </a:lnTo>
                  <a:lnTo>
                    <a:pt x="231558" y="16763"/>
                  </a:lnTo>
                  <a:lnTo>
                    <a:pt x="228667" y="9876"/>
                  </a:lnTo>
                  <a:lnTo>
                    <a:pt x="223764" y="4524"/>
                  </a:lnTo>
                  <a:lnTo>
                    <a:pt x="217360" y="1101"/>
                  </a:lnTo>
                  <a:lnTo>
                    <a:pt x="209968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888563" y="3544188"/>
              <a:ext cx="414020" cy="421640"/>
            </a:xfrm>
            <a:custGeom>
              <a:avLst/>
              <a:gdLst/>
              <a:ahLst/>
              <a:cxnLst/>
              <a:rect l="l" t="t" r="r" b="b"/>
              <a:pathLst>
                <a:path w="414020" h="421639">
                  <a:moveTo>
                    <a:pt x="392848" y="206629"/>
                  </a:moveTo>
                  <a:lnTo>
                    <a:pt x="400849" y="202946"/>
                  </a:lnTo>
                  <a:lnTo>
                    <a:pt x="406939" y="198913"/>
                  </a:lnTo>
                  <a:lnTo>
                    <a:pt x="411279" y="193262"/>
                  </a:lnTo>
                  <a:lnTo>
                    <a:pt x="413547" y="186515"/>
                  </a:lnTo>
                  <a:lnTo>
                    <a:pt x="413422" y="179197"/>
                  </a:lnTo>
                  <a:lnTo>
                    <a:pt x="382307" y="150622"/>
                  </a:lnTo>
                  <a:lnTo>
                    <a:pt x="374687" y="150113"/>
                  </a:lnTo>
                  <a:lnTo>
                    <a:pt x="367829" y="145669"/>
                  </a:lnTo>
                  <a:lnTo>
                    <a:pt x="364400" y="138811"/>
                  </a:lnTo>
                  <a:lnTo>
                    <a:pt x="361733" y="133223"/>
                  </a:lnTo>
                  <a:lnTo>
                    <a:pt x="358939" y="128269"/>
                  </a:lnTo>
                  <a:lnTo>
                    <a:pt x="355891" y="122681"/>
                  </a:lnTo>
                  <a:lnTo>
                    <a:pt x="352081" y="116078"/>
                  </a:lnTo>
                  <a:lnTo>
                    <a:pt x="352081" y="107823"/>
                  </a:lnTo>
                  <a:lnTo>
                    <a:pt x="355891" y="101092"/>
                  </a:lnTo>
                  <a:lnTo>
                    <a:pt x="360844" y="92710"/>
                  </a:lnTo>
                  <a:lnTo>
                    <a:pt x="363452" y="85899"/>
                  </a:lnTo>
                  <a:lnTo>
                    <a:pt x="337714" y="52625"/>
                  </a:lnTo>
                  <a:lnTo>
                    <a:pt x="330553" y="52984"/>
                  </a:lnTo>
                  <a:lnTo>
                    <a:pt x="323760" y="55880"/>
                  </a:lnTo>
                  <a:lnTo>
                    <a:pt x="315251" y="60960"/>
                  </a:lnTo>
                  <a:lnTo>
                    <a:pt x="308520" y="64769"/>
                  </a:lnTo>
                  <a:lnTo>
                    <a:pt x="300265" y="64769"/>
                  </a:lnTo>
                  <a:lnTo>
                    <a:pt x="293661" y="60960"/>
                  </a:lnTo>
                  <a:lnTo>
                    <a:pt x="283114" y="55340"/>
                  </a:lnTo>
                  <a:lnTo>
                    <a:pt x="272246" y="50482"/>
                  </a:lnTo>
                  <a:lnTo>
                    <a:pt x="261068" y="46386"/>
                  </a:lnTo>
                  <a:lnTo>
                    <a:pt x="249592" y="43052"/>
                  </a:lnTo>
                  <a:lnTo>
                    <a:pt x="241972" y="41021"/>
                  </a:lnTo>
                  <a:lnTo>
                    <a:pt x="236003" y="34925"/>
                  </a:lnTo>
                  <a:lnTo>
                    <a:pt x="234098" y="27177"/>
                  </a:lnTo>
                  <a:lnTo>
                    <a:pt x="231558" y="16763"/>
                  </a:lnTo>
                  <a:lnTo>
                    <a:pt x="228667" y="9876"/>
                  </a:lnTo>
                  <a:lnTo>
                    <a:pt x="223764" y="4524"/>
                  </a:lnTo>
                  <a:lnTo>
                    <a:pt x="217360" y="1101"/>
                  </a:lnTo>
                  <a:lnTo>
                    <a:pt x="209968" y="0"/>
                  </a:lnTo>
                  <a:lnTo>
                    <a:pt x="200316" y="0"/>
                  </a:lnTo>
                  <a:lnTo>
                    <a:pt x="174027" y="34671"/>
                  </a:lnTo>
                  <a:lnTo>
                    <a:pt x="168185" y="40639"/>
                  </a:lnTo>
                  <a:lnTo>
                    <a:pt x="160692" y="42799"/>
                  </a:lnTo>
                  <a:lnTo>
                    <a:pt x="155231" y="44196"/>
                  </a:lnTo>
                  <a:lnTo>
                    <a:pt x="150278" y="45847"/>
                  </a:lnTo>
                  <a:lnTo>
                    <a:pt x="144944" y="47751"/>
                  </a:lnTo>
                  <a:lnTo>
                    <a:pt x="137451" y="50546"/>
                  </a:lnTo>
                  <a:lnTo>
                    <a:pt x="129196" y="49022"/>
                  </a:lnTo>
                  <a:lnTo>
                    <a:pt x="123227" y="43814"/>
                  </a:lnTo>
                  <a:lnTo>
                    <a:pt x="114591" y="36322"/>
                  </a:lnTo>
                  <a:lnTo>
                    <a:pt x="108426" y="32567"/>
                  </a:lnTo>
                  <a:lnTo>
                    <a:pt x="101558" y="31051"/>
                  </a:lnTo>
                  <a:lnTo>
                    <a:pt x="94571" y="31821"/>
                  </a:lnTo>
                  <a:lnTo>
                    <a:pt x="70764" y="58757"/>
                  </a:lnTo>
                  <a:lnTo>
                    <a:pt x="72300" y="66040"/>
                  </a:lnTo>
                  <a:lnTo>
                    <a:pt x="76110" y="76581"/>
                  </a:lnTo>
                  <a:lnTo>
                    <a:pt x="79031" y="83819"/>
                  </a:lnTo>
                  <a:lnTo>
                    <a:pt x="77761" y="92075"/>
                  </a:lnTo>
                  <a:lnTo>
                    <a:pt x="72808" y="98171"/>
                  </a:lnTo>
                  <a:lnTo>
                    <a:pt x="69379" y="102235"/>
                  </a:lnTo>
                  <a:lnTo>
                    <a:pt x="66077" y="106553"/>
                  </a:lnTo>
                  <a:lnTo>
                    <a:pt x="63029" y="110998"/>
                  </a:lnTo>
                  <a:lnTo>
                    <a:pt x="58711" y="117602"/>
                  </a:lnTo>
                  <a:lnTo>
                    <a:pt x="50964" y="121285"/>
                  </a:lnTo>
                  <a:lnTo>
                    <a:pt x="42963" y="120268"/>
                  </a:lnTo>
                  <a:lnTo>
                    <a:pt x="32549" y="119253"/>
                  </a:lnTo>
                  <a:lnTo>
                    <a:pt x="25209" y="119673"/>
                  </a:lnTo>
                  <a:lnTo>
                    <a:pt x="4901" y="150205"/>
                  </a:lnTo>
                  <a:lnTo>
                    <a:pt x="5863" y="157162"/>
                  </a:lnTo>
                  <a:lnTo>
                    <a:pt x="8993" y="163452"/>
                  </a:lnTo>
                  <a:lnTo>
                    <a:pt x="14134" y="168529"/>
                  </a:lnTo>
                  <a:lnTo>
                    <a:pt x="24040" y="175513"/>
                  </a:lnTo>
                  <a:lnTo>
                    <a:pt x="30390" y="179959"/>
                  </a:lnTo>
                  <a:lnTo>
                    <a:pt x="33819" y="187579"/>
                  </a:lnTo>
                  <a:lnTo>
                    <a:pt x="33184" y="195199"/>
                  </a:lnTo>
                  <a:lnTo>
                    <a:pt x="32549" y="200913"/>
                  </a:lnTo>
                  <a:lnTo>
                    <a:pt x="32295" y="206629"/>
                  </a:lnTo>
                  <a:lnTo>
                    <a:pt x="32295" y="212217"/>
                  </a:lnTo>
                  <a:lnTo>
                    <a:pt x="32041" y="219710"/>
                  </a:lnTo>
                  <a:lnTo>
                    <a:pt x="28104" y="226568"/>
                  </a:lnTo>
                  <a:lnTo>
                    <a:pt x="21754" y="230631"/>
                  </a:lnTo>
                  <a:lnTo>
                    <a:pt x="11340" y="236219"/>
                  </a:lnTo>
                  <a:lnTo>
                    <a:pt x="5496" y="240770"/>
                  </a:lnTo>
                  <a:lnTo>
                    <a:pt x="1641" y="246808"/>
                  </a:lnTo>
                  <a:lnTo>
                    <a:pt x="0" y="253775"/>
                  </a:lnTo>
                  <a:lnTo>
                    <a:pt x="799" y="261112"/>
                  </a:lnTo>
                  <a:lnTo>
                    <a:pt x="24929" y="286766"/>
                  </a:lnTo>
                  <a:lnTo>
                    <a:pt x="35470" y="286766"/>
                  </a:lnTo>
                  <a:lnTo>
                    <a:pt x="43090" y="286638"/>
                  </a:lnTo>
                  <a:lnTo>
                    <a:pt x="50329" y="290575"/>
                  </a:lnTo>
                  <a:lnTo>
                    <a:pt x="54266" y="297306"/>
                  </a:lnTo>
                  <a:lnTo>
                    <a:pt x="57314" y="302387"/>
                  </a:lnTo>
                  <a:lnTo>
                    <a:pt x="60362" y="307721"/>
                  </a:lnTo>
                  <a:lnTo>
                    <a:pt x="63664" y="312293"/>
                  </a:lnTo>
                  <a:lnTo>
                    <a:pt x="68109" y="318643"/>
                  </a:lnTo>
                  <a:lnTo>
                    <a:pt x="68744" y="326898"/>
                  </a:lnTo>
                  <a:lnTo>
                    <a:pt x="65315" y="333883"/>
                  </a:lnTo>
                  <a:lnTo>
                    <a:pt x="60997" y="343027"/>
                  </a:lnTo>
                  <a:lnTo>
                    <a:pt x="58852" y="350045"/>
                  </a:lnTo>
                  <a:lnTo>
                    <a:pt x="59172" y="357171"/>
                  </a:lnTo>
                  <a:lnTo>
                    <a:pt x="61801" y="363797"/>
                  </a:lnTo>
                  <a:lnTo>
                    <a:pt x="66585" y="369316"/>
                  </a:lnTo>
                  <a:lnTo>
                    <a:pt x="74078" y="375666"/>
                  </a:lnTo>
                  <a:lnTo>
                    <a:pt x="80357" y="379448"/>
                  </a:lnTo>
                  <a:lnTo>
                    <a:pt x="87350" y="380873"/>
                  </a:lnTo>
                  <a:lnTo>
                    <a:pt x="94438" y="379916"/>
                  </a:lnTo>
                  <a:lnTo>
                    <a:pt x="101002" y="376555"/>
                  </a:lnTo>
                  <a:lnTo>
                    <a:pt x="108749" y="371221"/>
                  </a:lnTo>
                  <a:lnTo>
                    <a:pt x="114972" y="366649"/>
                  </a:lnTo>
                  <a:lnTo>
                    <a:pt x="123227" y="365887"/>
                  </a:lnTo>
                  <a:lnTo>
                    <a:pt x="130339" y="369188"/>
                  </a:lnTo>
                  <a:lnTo>
                    <a:pt x="135800" y="371729"/>
                  </a:lnTo>
                  <a:lnTo>
                    <a:pt x="141388" y="374142"/>
                  </a:lnTo>
                  <a:lnTo>
                    <a:pt x="147103" y="376300"/>
                  </a:lnTo>
                  <a:lnTo>
                    <a:pt x="154342" y="378968"/>
                  </a:lnTo>
                  <a:lnTo>
                    <a:pt x="159549" y="385318"/>
                  </a:lnTo>
                  <a:lnTo>
                    <a:pt x="182409" y="420369"/>
                  </a:lnTo>
                  <a:lnTo>
                    <a:pt x="192188" y="421259"/>
                  </a:lnTo>
                  <a:lnTo>
                    <a:pt x="199487" y="420691"/>
                  </a:lnTo>
                  <a:lnTo>
                    <a:pt x="220382" y="390779"/>
                  </a:lnTo>
                  <a:lnTo>
                    <a:pt x="226732" y="385444"/>
                  </a:lnTo>
                  <a:lnTo>
                    <a:pt x="234479" y="384048"/>
                  </a:lnTo>
                  <a:lnTo>
                    <a:pt x="240702" y="383159"/>
                  </a:lnTo>
                  <a:lnTo>
                    <a:pt x="246671" y="381762"/>
                  </a:lnTo>
                  <a:lnTo>
                    <a:pt x="252640" y="380111"/>
                  </a:lnTo>
                  <a:lnTo>
                    <a:pt x="260260" y="378079"/>
                  </a:lnTo>
                  <a:lnTo>
                    <a:pt x="268261" y="380238"/>
                  </a:lnTo>
                  <a:lnTo>
                    <a:pt x="273722" y="385953"/>
                  </a:lnTo>
                  <a:lnTo>
                    <a:pt x="280072" y="392430"/>
                  </a:lnTo>
                  <a:lnTo>
                    <a:pt x="285950" y="396700"/>
                  </a:lnTo>
                  <a:lnTo>
                    <a:pt x="292709" y="398780"/>
                  </a:lnTo>
                  <a:lnTo>
                    <a:pt x="299753" y="398573"/>
                  </a:lnTo>
                  <a:lnTo>
                    <a:pt x="326393" y="373477"/>
                  </a:lnTo>
                  <a:lnTo>
                    <a:pt x="325665" y="366141"/>
                  </a:lnTo>
                  <a:lnTo>
                    <a:pt x="323252" y="357759"/>
                  </a:lnTo>
                  <a:lnTo>
                    <a:pt x="320839" y="350012"/>
                  </a:lnTo>
                  <a:lnTo>
                    <a:pt x="322998" y="341756"/>
                  </a:lnTo>
                  <a:lnTo>
                    <a:pt x="328713" y="336042"/>
                  </a:lnTo>
                  <a:lnTo>
                    <a:pt x="333158" y="331724"/>
                  </a:lnTo>
                  <a:lnTo>
                    <a:pt x="337476" y="327025"/>
                  </a:lnTo>
                  <a:lnTo>
                    <a:pt x="341413" y="322199"/>
                  </a:lnTo>
                  <a:lnTo>
                    <a:pt x="346493" y="315975"/>
                  </a:lnTo>
                  <a:lnTo>
                    <a:pt x="354621" y="313181"/>
                  </a:lnTo>
                  <a:lnTo>
                    <a:pt x="362495" y="314833"/>
                  </a:lnTo>
                  <a:lnTo>
                    <a:pt x="371004" y="316484"/>
                  </a:lnTo>
                  <a:lnTo>
                    <a:pt x="400992" y="288182"/>
                  </a:lnTo>
                  <a:lnTo>
                    <a:pt x="400563" y="281019"/>
                  </a:lnTo>
                  <a:lnTo>
                    <a:pt x="397801" y="274379"/>
                  </a:lnTo>
                  <a:lnTo>
                    <a:pt x="392848" y="268859"/>
                  </a:lnTo>
                  <a:lnTo>
                    <a:pt x="386371" y="263652"/>
                  </a:lnTo>
                  <a:lnTo>
                    <a:pt x="380275" y="258825"/>
                  </a:lnTo>
                  <a:lnTo>
                    <a:pt x="377227" y="251206"/>
                  </a:lnTo>
                  <a:lnTo>
                    <a:pt x="378370" y="243459"/>
                  </a:lnTo>
                  <a:lnTo>
                    <a:pt x="379386" y="237109"/>
                  </a:lnTo>
                  <a:lnTo>
                    <a:pt x="380148" y="230631"/>
                  </a:lnTo>
                  <a:lnTo>
                    <a:pt x="380402" y="224155"/>
                  </a:lnTo>
                  <a:lnTo>
                    <a:pt x="381164" y="216408"/>
                  </a:lnTo>
                  <a:lnTo>
                    <a:pt x="385863" y="209804"/>
                  </a:lnTo>
                  <a:lnTo>
                    <a:pt x="392848" y="206629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79347" y="3641539"/>
              <a:ext cx="229986" cy="2298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274432" y="2886201"/>
              <a:ext cx="3154045" cy="123825"/>
            </a:xfrm>
            <a:custGeom>
              <a:avLst/>
              <a:gdLst/>
              <a:ahLst/>
              <a:cxnLst/>
              <a:rect l="l" t="t" r="r" b="b"/>
              <a:pathLst>
                <a:path w="3154045" h="123825">
                  <a:moveTo>
                    <a:pt x="3035300" y="0"/>
                  </a:moveTo>
                  <a:lnTo>
                    <a:pt x="117728" y="0"/>
                  </a:lnTo>
                  <a:lnTo>
                    <a:pt x="71901" y="9324"/>
                  </a:lnTo>
                  <a:lnTo>
                    <a:pt x="34480" y="34591"/>
                  </a:lnTo>
                  <a:lnTo>
                    <a:pt x="9251" y="72026"/>
                  </a:lnTo>
                  <a:lnTo>
                    <a:pt x="102" y="117348"/>
                  </a:lnTo>
                  <a:lnTo>
                    <a:pt x="0" y="123825"/>
                  </a:lnTo>
                  <a:lnTo>
                    <a:pt x="3153537" y="123825"/>
                  </a:lnTo>
                  <a:lnTo>
                    <a:pt x="3153537" y="117348"/>
                  </a:lnTo>
                  <a:lnTo>
                    <a:pt x="3144099" y="71544"/>
                  </a:lnTo>
                  <a:lnTo>
                    <a:pt x="3118707" y="34194"/>
                  </a:lnTo>
                  <a:lnTo>
                    <a:pt x="3081170" y="9084"/>
                  </a:lnTo>
                  <a:lnTo>
                    <a:pt x="3035300" y="0"/>
                  </a:lnTo>
                  <a:close/>
                </a:path>
              </a:pathLst>
            </a:custGeom>
            <a:solidFill>
              <a:srgbClr val="253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274432" y="2886201"/>
              <a:ext cx="3154045" cy="2423795"/>
            </a:xfrm>
            <a:custGeom>
              <a:avLst/>
              <a:gdLst/>
              <a:ahLst/>
              <a:cxnLst/>
              <a:rect l="l" t="t" r="r" b="b"/>
              <a:pathLst>
                <a:path w="3154045" h="2423795">
                  <a:moveTo>
                    <a:pt x="3153537" y="117856"/>
                  </a:moveTo>
                  <a:lnTo>
                    <a:pt x="3153537" y="2305558"/>
                  </a:lnTo>
                  <a:lnTo>
                    <a:pt x="3144305" y="2351405"/>
                  </a:lnTo>
                  <a:lnTo>
                    <a:pt x="3119120" y="2388870"/>
                  </a:lnTo>
                  <a:lnTo>
                    <a:pt x="3081742" y="2414143"/>
                  </a:lnTo>
                  <a:lnTo>
                    <a:pt x="3035935" y="2423414"/>
                  </a:lnTo>
                  <a:lnTo>
                    <a:pt x="3035681" y="2423414"/>
                  </a:lnTo>
                  <a:lnTo>
                    <a:pt x="118110" y="2423414"/>
                  </a:lnTo>
                  <a:lnTo>
                    <a:pt x="72259" y="2414329"/>
                  </a:lnTo>
                  <a:lnTo>
                    <a:pt x="34766" y="2389219"/>
                  </a:lnTo>
                  <a:lnTo>
                    <a:pt x="9417" y="2351869"/>
                  </a:lnTo>
                  <a:lnTo>
                    <a:pt x="0" y="2306066"/>
                  </a:lnTo>
                  <a:lnTo>
                    <a:pt x="0" y="2305685"/>
                  </a:lnTo>
                  <a:lnTo>
                    <a:pt x="0" y="117856"/>
                  </a:lnTo>
                  <a:lnTo>
                    <a:pt x="9251" y="72026"/>
                  </a:lnTo>
                  <a:lnTo>
                    <a:pt x="34480" y="34591"/>
                  </a:lnTo>
                  <a:lnTo>
                    <a:pt x="71901" y="9324"/>
                  </a:lnTo>
                  <a:lnTo>
                    <a:pt x="117728" y="0"/>
                  </a:lnTo>
                  <a:lnTo>
                    <a:pt x="117856" y="0"/>
                  </a:lnTo>
                  <a:lnTo>
                    <a:pt x="3035300" y="0"/>
                  </a:lnTo>
                  <a:lnTo>
                    <a:pt x="3081170" y="9084"/>
                  </a:lnTo>
                  <a:lnTo>
                    <a:pt x="3118707" y="34194"/>
                  </a:lnTo>
                  <a:lnTo>
                    <a:pt x="3144099" y="71544"/>
                  </a:lnTo>
                  <a:lnTo>
                    <a:pt x="3153537" y="117348"/>
                  </a:lnTo>
                  <a:lnTo>
                    <a:pt x="3153537" y="117728"/>
                  </a:lnTo>
                  <a:lnTo>
                    <a:pt x="3153537" y="117856"/>
                  </a:lnTo>
                  <a:close/>
                </a:path>
                <a:path w="3154045" h="2423795">
                  <a:moveTo>
                    <a:pt x="0" y="117856"/>
                  </a:moveTo>
                  <a:lnTo>
                    <a:pt x="3153537" y="117856"/>
                  </a:lnTo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489571" y="2924174"/>
              <a:ext cx="274320" cy="48260"/>
            </a:xfrm>
            <a:custGeom>
              <a:avLst/>
              <a:gdLst/>
              <a:ahLst/>
              <a:cxnLst/>
              <a:rect l="l" t="t" r="r" b="b"/>
              <a:pathLst>
                <a:path w="274320" h="48260">
                  <a:moveTo>
                    <a:pt x="47879" y="24130"/>
                  </a:moveTo>
                  <a:lnTo>
                    <a:pt x="45974" y="14833"/>
                  </a:lnTo>
                  <a:lnTo>
                    <a:pt x="40817" y="7239"/>
                  </a:lnTo>
                  <a:lnTo>
                    <a:pt x="33197" y="2133"/>
                  </a:lnTo>
                  <a:lnTo>
                    <a:pt x="23876" y="254"/>
                  </a:lnTo>
                  <a:lnTo>
                    <a:pt x="14566" y="2133"/>
                  </a:lnTo>
                  <a:lnTo>
                    <a:pt x="6985" y="7239"/>
                  </a:lnTo>
                  <a:lnTo>
                    <a:pt x="1866" y="14833"/>
                  </a:lnTo>
                  <a:lnTo>
                    <a:pt x="0" y="24130"/>
                  </a:lnTo>
                  <a:lnTo>
                    <a:pt x="1866" y="33464"/>
                  </a:lnTo>
                  <a:lnTo>
                    <a:pt x="6985" y="41084"/>
                  </a:lnTo>
                  <a:lnTo>
                    <a:pt x="14566" y="46240"/>
                  </a:lnTo>
                  <a:lnTo>
                    <a:pt x="23876" y="48133"/>
                  </a:lnTo>
                  <a:lnTo>
                    <a:pt x="33197" y="46240"/>
                  </a:lnTo>
                  <a:lnTo>
                    <a:pt x="40817" y="41084"/>
                  </a:lnTo>
                  <a:lnTo>
                    <a:pt x="45974" y="33464"/>
                  </a:lnTo>
                  <a:lnTo>
                    <a:pt x="47879" y="24130"/>
                  </a:lnTo>
                  <a:close/>
                </a:path>
                <a:path w="274320" h="48260">
                  <a:moveTo>
                    <a:pt x="161036" y="24130"/>
                  </a:moveTo>
                  <a:lnTo>
                    <a:pt x="159258" y="14884"/>
                  </a:lnTo>
                  <a:lnTo>
                    <a:pt x="154241" y="7264"/>
                  </a:lnTo>
                  <a:lnTo>
                    <a:pt x="146748" y="2044"/>
                  </a:lnTo>
                  <a:lnTo>
                    <a:pt x="137541" y="0"/>
                  </a:lnTo>
                  <a:lnTo>
                    <a:pt x="127952" y="1803"/>
                  </a:lnTo>
                  <a:lnTo>
                    <a:pt x="120307" y="6883"/>
                  </a:lnTo>
                  <a:lnTo>
                    <a:pt x="115112" y="14452"/>
                  </a:lnTo>
                  <a:lnTo>
                    <a:pt x="113157" y="23749"/>
                  </a:lnTo>
                  <a:lnTo>
                    <a:pt x="114947" y="33083"/>
                  </a:lnTo>
                  <a:lnTo>
                    <a:pt x="120027" y="40728"/>
                  </a:lnTo>
                  <a:lnTo>
                    <a:pt x="127596" y="45923"/>
                  </a:lnTo>
                  <a:lnTo>
                    <a:pt x="136906" y="47879"/>
                  </a:lnTo>
                  <a:lnTo>
                    <a:pt x="146227" y="46088"/>
                  </a:lnTo>
                  <a:lnTo>
                    <a:pt x="153873" y="41008"/>
                  </a:lnTo>
                  <a:lnTo>
                    <a:pt x="159067" y="33439"/>
                  </a:lnTo>
                  <a:lnTo>
                    <a:pt x="161036" y="24130"/>
                  </a:lnTo>
                  <a:close/>
                </a:path>
                <a:path w="274320" h="48260">
                  <a:moveTo>
                    <a:pt x="273939" y="24130"/>
                  </a:moveTo>
                  <a:lnTo>
                    <a:pt x="272059" y="14833"/>
                  </a:lnTo>
                  <a:lnTo>
                    <a:pt x="266954" y="7239"/>
                  </a:lnTo>
                  <a:lnTo>
                    <a:pt x="259359" y="2133"/>
                  </a:lnTo>
                  <a:lnTo>
                    <a:pt x="250063" y="254"/>
                  </a:lnTo>
                  <a:lnTo>
                    <a:pt x="240728" y="2133"/>
                  </a:lnTo>
                  <a:lnTo>
                    <a:pt x="233108" y="7239"/>
                  </a:lnTo>
                  <a:lnTo>
                    <a:pt x="227952" y="14833"/>
                  </a:lnTo>
                  <a:lnTo>
                    <a:pt x="226060" y="24130"/>
                  </a:lnTo>
                  <a:lnTo>
                    <a:pt x="227952" y="33464"/>
                  </a:lnTo>
                  <a:lnTo>
                    <a:pt x="233108" y="41084"/>
                  </a:lnTo>
                  <a:lnTo>
                    <a:pt x="240728" y="46240"/>
                  </a:lnTo>
                  <a:lnTo>
                    <a:pt x="250063" y="48133"/>
                  </a:lnTo>
                  <a:lnTo>
                    <a:pt x="259359" y="46240"/>
                  </a:lnTo>
                  <a:lnTo>
                    <a:pt x="266941" y="41084"/>
                  </a:lnTo>
                  <a:lnTo>
                    <a:pt x="272059" y="33464"/>
                  </a:lnTo>
                  <a:lnTo>
                    <a:pt x="273939" y="2413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353043" y="3755008"/>
              <a:ext cx="1002030" cy="1002030"/>
            </a:xfrm>
            <a:custGeom>
              <a:avLst/>
              <a:gdLst/>
              <a:ahLst/>
              <a:cxnLst/>
              <a:rect l="l" t="t" r="r" b="b"/>
              <a:pathLst>
                <a:path w="1002029" h="1002029">
                  <a:moveTo>
                    <a:pt x="1001776" y="501015"/>
                  </a:moveTo>
                  <a:lnTo>
                    <a:pt x="999484" y="549249"/>
                  </a:lnTo>
                  <a:lnTo>
                    <a:pt x="992747" y="596188"/>
                  </a:lnTo>
                  <a:lnTo>
                    <a:pt x="981777" y="641620"/>
                  </a:lnTo>
                  <a:lnTo>
                    <a:pt x="966781" y="685335"/>
                  </a:lnTo>
                  <a:lnTo>
                    <a:pt x="947969" y="727125"/>
                  </a:lnTo>
                  <a:lnTo>
                    <a:pt x="925552" y="766778"/>
                  </a:lnTo>
                  <a:lnTo>
                    <a:pt x="899738" y="804084"/>
                  </a:lnTo>
                  <a:lnTo>
                    <a:pt x="870737" y="838835"/>
                  </a:lnTo>
                  <a:lnTo>
                    <a:pt x="838758" y="870819"/>
                  </a:lnTo>
                  <a:lnTo>
                    <a:pt x="804012" y="899827"/>
                  </a:lnTo>
                  <a:lnTo>
                    <a:pt x="766707" y="925648"/>
                  </a:lnTo>
                  <a:lnTo>
                    <a:pt x="727053" y="948073"/>
                  </a:lnTo>
                  <a:lnTo>
                    <a:pt x="685261" y="966892"/>
                  </a:lnTo>
                  <a:lnTo>
                    <a:pt x="641538" y="981894"/>
                  </a:lnTo>
                  <a:lnTo>
                    <a:pt x="596095" y="992870"/>
                  </a:lnTo>
                  <a:lnTo>
                    <a:pt x="549142" y="999609"/>
                  </a:lnTo>
                  <a:lnTo>
                    <a:pt x="500887" y="1001903"/>
                  </a:lnTo>
                  <a:lnTo>
                    <a:pt x="452653" y="999609"/>
                  </a:lnTo>
                  <a:lnTo>
                    <a:pt x="405714" y="992870"/>
                  </a:lnTo>
                  <a:lnTo>
                    <a:pt x="360282" y="981894"/>
                  </a:lnTo>
                  <a:lnTo>
                    <a:pt x="316567" y="966892"/>
                  </a:lnTo>
                  <a:lnTo>
                    <a:pt x="274777" y="948073"/>
                  </a:lnTo>
                  <a:lnTo>
                    <a:pt x="235124" y="925648"/>
                  </a:lnTo>
                  <a:lnTo>
                    <a:pt x="197818" y="899827"/>
                  </a:lnTo>
                  <a:lnTo>
                    <a:pt x="163067" y="870819"/>
                  </a:lnTo>
                  <a:lnTo>
                    <a:pt x="131083" y="838835"/>
                  </a:lnTo>
                  <a:lnTo>
                    <a:pt x="102075" y="804084"/>
                  </a:lnTo>
                  <a:lnTo>
                    <a:pt x="76254" y="766778"/>
                  </a:lnTo>
                  <a:lnTo>
                    <a:pt x="53829" y="727125"/>
                  </a:lnTo>
                  <a:lnTo>
                    <a:pt x="35010" y="685335"/>
                  </a:lnTo>
                  <a:lnTo>
                    <a:pt x="20008" y="641620"/>
                  </a:lnTo>
                  <a:lnTo>
                    <a:pt x="9032" y="596188"/>
                  </a:lnTo>
                  <a:lnTo>
                    <a:pt x="2293" y="549249"/>
                  </a:lnTo>
                  <a:lnTo>
                    <a:pt x="0" y="501015"/>
                  </a:lnTo>
                  <a:lnTo>
                    <a:pt x="2293" y="452759"/>
                  </a:lnTo>
                  <a:lnTo>
                    <a:pt x="9032" y="405802"/>
                  </a:lnTo>
                  <a:lnTo>
                    <a:pt x="20008" y="360353"/>
                  </a:lnTo>
                  <a:lnTo>
                    <a:pt x="35010" y="316624"/>
                  </a:lnTo>
                  <a:lnTo>
                    <a:pt x="53829" y="274822"/>
                  </a:lnTo>
                  <a:lnTo>
                    <a:pt x="76254" y="235159"/>
                  </a:lnTo>
                  <a:lnTo>
                    <a:pt x="102075" y="197843"/>
                  </a:lnTo>
                  <a:lnTo>
                    <a:pt x="131083" y="163086"/>
                  </a:lnTo>
                  <a:lnTo>
                    <a:pt x="163067" y="131096"/>
                  </a:lnTo>
                  <a:lnTo>
                    <a:pt x="197818" y="102084"/>
                  </a:lnTo>
                  <a:lnTo>
                    <a:pt x="235124" y="76260"/>
                  </a:lnTo>
                  <a:lnTo>
                    <a:pt x="274777" y="53832"/>
                  </a:lnTo>
                  <a:lnTo>
                    <a:pt x="316567" y="35012"/>
                  </a:lnTo>
                  <a:lnTo>
                    <a:pt x="360282" y="20009"/>
                  </a:lnTo>
                  <a:lnTo>
                    <a:pt x="405714" y="9032"/>
                  </a:lnTo>
                  <a:lnTo>
                    <a:pt x="452653" y="2293"/>
                  </a:lnTo>
                  <a:lnTo>
                    <a:pt x="500887" y="0"/>
                  </a:lnTo>
                  <a:lnTo>
                    <a:pt x="548927" y="2273"/>
                  </a:lnTo>
                  <a:lnTo>
                    <a:pt x="595686" y="8957"/>
                  </a:lnTo>
                  <a:lnTo>
                    <a:pt x="640955" y="19845"/>
                  </a:lnTo>
                  <a:lnTo>
                    <a:pt x="684527" y="34729"/>
                  </a:lnTo>
                  <a:lnTo>
                    <a:pt x="726193" y="53403"/>
                  </a:lnTo>
                  <a:lnTo>
                    <a:pt x="765745" y="75659"/>
                  </a:lnTo>
                  <a:lnTo>
                    <a:pt x="802975" y="101293"/>
                  </a:lnTo>
                  <a:lnTo>
                    <a:pt x="837675" y="130095"/>
                  </a:lnTo>
                  <a:lnTo>
                    <a:pt x="869637" y="161861"/>
                  </a:lnTo>
                  <a:lnTo>
                    <a:pt x="898652" y="196383"/>
                  </a:lnTo>
                  <a:lnTo>
                    <a:pt x="924513" y="233454"/>
                  </a:lnTo>
                  <a:lnTo>
                    <a:pt x="947011" y="272868"/>
                  </a:lnTo>
                  <a:lnTo>
                    <a:pt x="965938" y="314417"/>
                  </a:lnTo>
                  <a:lnTo>
                    <a:pt x="981086" y="357896"/>
                  </a:lnTo>
                  <a:lnTo>
                    <a:pt x="992247" y="403097"/>
                  </a:lnTo>
                  <a:lnTo>
                    <a:pt x="999213" y="449814"/>
                  </a:lnTo>
                  <a:lnTo>
                    <a:pt x="1001776" y="497840"/>
                  </a:lnTo>
                  <a:lnTo>
                    <a:pt x="1001776" y="501015"/>
                  </a:lnTo>
                  <a:close/>
                </a:path>
              </a:pathLst>
            </a:custGeom>
            <a:ln w="43140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313671" y="3126739"/>
              <a:ext cx="2018664" cy="631825"/>
            </a:xfrm>
            <a:custGeom>
              <a:avLst/>
              <a:gdLst/>
              <a:ahLst/>
              <a:cxnLst/>
              <a:rect l="l" t="t" r="r" b="b"/>
              <a:pathLst>
                <a:path w="2018665" h="631825">
                  <a:moveTo>
                    <a:pt x="2018283" y="0"/>
                  </a:moveTo>
                  <a:lnTo>
                    <a:pt x="1900554" y="0"/>
                  </a:lnTo>
                  <a:lnTo>
                    <a:pt x="0" y="0"/>
                  </a:lnTo>
                  <a:lnTo>
                    <a:pt x="0" y="631317"/>
                  </a:lnTo>
                  <a:lnTo>
                    <a:pt x="2018283" y="631317"/>
                  </a:lnTo>
                  <a:lnTo>
                    <a:pt x="20182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313671" y="3126739"/>
              <a:ext cx="2018664" cy="631825"/>
            </a:xfrm>
            <a:custGeom>
              <a:avLst/>
              <a:gdLst/>
              <a:ahLst/>
              <a:cxnLst/>
              <a:rect l="l" t="t" r="r" b="b"/>
              <a:pathLst>
                <a:path w="2018665" h="631825">
                  <a:moveTo>
                    <a:pt x="1900554" y="0"/>
                  </a:moveTo>
                  <a:lnTo>
                    <a:pt x="1946382" y="0"/>
                  </a:lnTo>
                  <a:lnTo>
                    <a:pt x="1983803" y="0"/>
                  </a:lnTo>
                  <a:lnTo>
                    <a:pt x="2009032" y="0"/>
                  </a:lnTo>
                  <a:lnTo>
                    <a:pt x="2018283" y="0"/>
                  </a:lnTo>
                  <a:lnTo>
                    <a:pt x="2018283" y="631317"/>
                  </a:lnTo>
                  <a:lnTo>
                    <a:pt x="0" y="631317"/>
                  </a:lnTo>
                  <a:lnTo>
                    <a:pt x="0" y="0"/>
                  </a:lnTo>
                  <a:lnTo>
                    <a:pt x="9251" y="0"/>
                  </a:lnTo>
                  <a:lnTo>
                    <a:pt x="34480" y="0"/>
                  </a:lnTo>
                  <a:lnTo>
                    <a:pt x="71901" y="0"/>
                  </a:lnTo>
                  <a:lnTo>
                    <a:pt x="117728" y="0"/>
                  </a:lnTo>
                  <a:lnTo>
                    <a:pt x="1900554" y="0"/>
                  </a:lnTo>
                  <a:close/>
                </a:path>
                <a:path w="2018665" h="631825">
                  <a:moveTo>
                    <a:pt x="353186" y="312800"/>
                  </a:moveTo>
                  <a:lnTo>
                    <a:pt x="1728724" y="312800"/>
                  </a:lnTo>
                </a:path>
                <a:path w="2018665" h="631825">
                  <a:moveTo>
                    <a:pt x="310260" y="312800"/>
                  </a:moveTo>
                  <a:lnTo>
                    <a:pt x="527557" y="159765"/>
                  </a:lnTo>
                  <a:lnTo>
                    <a:pt x="1080770" y="159765"/>
                  </a:lnTo>
                  <a:lnTo>
                    <a:pt x="1306576" y="312800"/>
                  </a:lnTo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1802" y="3391222"/>
              <a:ext cx="96636" cy="96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92911" y="3238187"/>
              <a:ext cx="96636" cy="966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5996" y="3238314"/>
              <a:ext cx="96636" cy="9663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623932" y="3439540"/>
              <a:ext cx="1418590" cy="153670"/>
            </a:xfrm>
            <a:custGeom>
              <a:avLst/>
              <a:gdLst/>
              <a:ahLst/>
              <a:cxnLst/>
              <a:rect l="l" t="t" r="r" b="b"/>
              <a:pathLst>
                <a:path w="1418590" h="153670">
                  <a:moveTo>
                    <a:pt x="0" y="0"/>
                  </a:moveTo>
                  <a:lnTo>
                    <a:pt x="217297" y="153162"/>
                  </a:lnTo>
                  <a:lnTo>
                    <a:pt x="1236980" y="153162"/>
                  </a:lnTo>
                  <a:lnTo>
                    <a:pt x="1418463" y="0"/>
                  </a:lnTo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25016" y="3544384"/>
              <a:ext cx="96636" cy="9663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92911" y="3544384"/>
              <a:ext cx="96636" cy="966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12594" y="3544384"/>
              <a:ext cx="96636" cy="966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94077" y="3391222"/>
              <a:ext cx="96636" cy="9663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5614" y="3391222"/>
              <a:ext cx="96636" cy="9663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228077" y="4456429"/>
              <a:ext cx="1263015" cy="1263015"/>
            </a:xfrm>
            <a:custGeom>
              <a:avLst/>
              <a:gdLst/>
              <a:ahLst/>
              <a:cxnLst/>
              <a:rect l="l" t="t" r="r" b="b"/>
              <a:pathLst>
                <a:path w="1263015" h="1263014">
                  <a:moveTo>
                    <a:pt x="1262633" y="0"/>
                  </a:moveTo>
                  <a:lnTo>
                    <a:pt x="1144904" y="0"/>
                  </a:lnTo>
                  <a:lnTo>
                    <a:pt x="0" y="0"/>
                  </a:lnTo>
                  <a:lnTo>
                    <a:pt x="0" y="1262621"/>
                  </a:lnTo>
                  <a:lnTo>
                    <a:pt x="1262633" y="1262621"/>
                  </a:lnTo>
                  <a:lnTo>
                    <a:pt x="1262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228077" y="4456429"/>
              <a:ext cx="1263015" cy="1263015"/>
            </a:xfrm>
            <a:custGeom>
              <a:avLst/>
              <a:gdLst/>
              <a:ahLst/>
              <a:cxnLst/>
              <a:rect l="l" t="t" r="r" b="b"/>
              <a:pathLst>
                <a:path w="1263015" h="1263014">
                  <a:moveTo>
                    <a:pt x="1144904" y="0"/>
                  </a:moveTo>
                  <a:lnTo>
                    <a:pt x="1190732" y="0"/>
                  </a:lnTo>
                  <a:lnTo>
                    <a:pt x="1228153" y="0"/>
                  </a:lnTo>
                  <a:lnTo>
                    <a:pt x="1253382" y="0"/>
                  </a:lnTo>
                  <a:lnTo>
                    <a:pt x="1262633" y="0"/>
                  </a:lnTo>
                  <a:lnTo>
                    <a:pt x="1262633" y="1262621"/>
                  </a:lnTo>
                  <a:lnTo>
                    <a:pt x="0" y="1262621"/>
                  </a:lnTo>
                  <a:lnTo>
                    <a:pt x="0" y="0"/>
                  </a:lnTo>
                  <a:lnTo>
                    <a:pt x="9251" y="0"/>
                  </a:lnTo>
                  <a:lnTo>
                    <a:pt x="34480" y="0"/>
                  </a:lnTo>
                  <a:lnTo>
                    <a:pt x="71901" y="0"/>
                  </a:lnTo>
                  <a:lnTo>
                    <a:pt x="117728" y="0"/>
                  </a:lnTo>
                  <a:lnTo>
                    <a:pt x="1144904" y="0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537957" y="4697094"/>
              <a:ext cx="741680" cy="798195"/>
            </a:xfrm>
            <a:custGeom>
              <a:avLst/>
              <a:gdLst/>
              <a:ahLst/>
              <a:cxnLst/>
              <a:rect l="l" t="t" r="r" b="b"/>
              <a:pathLst>
                <a:path w="741679" h="798195">
                  <a:moveTo>
                    <a:pt x="163575" y="480186"/>
                  </a:moveTo>
                  <a:lnTo>
                    <a:pt x="0" y="798067"/>
                  </a:lnTo>
                  <a:lnTo>
                    <a:pt x="741172" y="798067"/>
                  </a:lnTo>
                </a:path>
                <a:path w="741679" h="798195">
                  <a:moveTo>
                    <a:pt x="741172" y="0"/>
                  </a:moveTo>
                  <a:lnTo>
                    <a:pt x="395350" y="229869"/>
                  </a:lnTo>
                  <a:lnTo>
                    <a:pt x="741172" y="334009"/>
                  </a:lnTo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197341" y="4615370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163512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163512" y="163512"/>
                  </a:lnTo>
                  <a:lnTo>
                    <a:pt x="163512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197341" y="4615370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0" y="163512"/>
                  </a:moveTo>
                  <a:lnTo>
                    <a:pt x="163512" y="163512"/>
                  </a:lnTo>
                  <a:lnTo>
                    <a:pt x="163512" y="0"/>
                  </a:lnTo>
                  <a:lnTo>
                    <a:pt x="0" y="0"/>
                  </a:lnTo>
                  <a:lnTo>
                    <a:pt x="0" y="163512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197341" y="4949380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163512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163512" y="163512"/>
                  </a:lnTo>
                  <a:lnTo>
                    <a:pt x="163512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197341" y="4949380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0" y="163512"/>
                  </a:moveTo>
                  <a:lnTo>
                    <a:pt x="163512" y="163512"/>
                  </a:lnTo>
                  <a:lnTo>
                    <a:pt x="163512" y="0"/>
                  </a:lnTo>
                  <a:lnTo>
                    <a:pt x="0" y="0"/>
                  </a:lnTo>
                  <a:lnTo>
                    <a:pt x="0" y="163512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851520" y="4845240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163512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163512" y="163512"/>
                  </a:lnTo>
                  <a:lnTo>
                    <a:pt x="163512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851520" y="4845240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0" y="163512"/>
                  </a:moveTo>
                  <a:lnTo>
                    <a:pt x="163512" y="163512"/>
                  </a:lnTo>
                  <a:lnTo>
                    <a:pt x="163512" y="0"/>
                  </a:lnTo>
                  <a:lnTo>
                    <a:pt x="0" y="0"/>
                  </a:lnTo>
                  <a:lnTo>
                    <a:pt x="0" y="163512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619745" y="5095557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163512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163512" y="163512"/>
                  </a:lnTo>
                  <a:lnTo>
                    <a:pt x="163512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619745" y="5095557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0" y="163512"/>
                  </a:moveTo>
                  <a:lnTo>
                    <a:pt x="163512" y="163512"/>
                  </a:lnTo>
                  <a:lnTo>
                    <a:pt x="163512" y="0"/>
                  </a:lnTo>
                  <a:lnTo>
                    <a:pt x="0" y="0"/>
                  </a:lnTo>
                  <a:lnTo>
                    <a:pt x="0" y="163512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7456296" y="5413311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163512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163512" y="163512"/>
                  </a:lnTo>
                  <a:lnTo>
                    <a:pt x="163512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7456296" y="5413311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0" y="163512"/>
                  </a:moveTo>
                  <a:lnTo>
                    <a:pt x="163512" y="163512"/>
                  </a:lnTo>
                  <a:lnTo>
                    <a:pt x="163512" y="0"/>
                  </a:lnTo>
                  <a:lnTo>
                    <a:pt x="0" y="0"/>
                  </a:lnTo>
                  <a:lnTo>
                    <a:pt x="0" y="163512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8197341" y="5413311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163512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163512" y="163512"/>
                  </a:lnTo>
                  <a:lnTo>
                    <a:pt x="163512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8197341" y="5413311"/>
              <a:ext cx="163830" cy="163830"/>
            </a:xfrm>
            <a:custGeom>
              <a:avLst/>
              <a:gdLst/>
              <a:ahLst/>
              <a:cxnLst/>
              <a:rect l="l" t="t" r="r" b="b"/>
              <a:pathLst>
                <a:path w="163829" h="163829">
                  <a:moveTo>
                    <a:pt x="0" y="163512"/>
                  </a:moveTo>
                  <a:lnTo>
                    <a:pt x="163512" y="163512"/>
                  </a:lnTo>
                  <a:lnTo>
                    <a:pt x="163512" y="0"/>
                  </a:lnTo>
                  <a:lnTo>
                    <a:pt x="0" y="0"/>
                  </a:lnTo>
                  <a:lnTo>
                    <a:pt x="0" y="163512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6629399" y="3961637"/>
              <a:ext cx="1263015" cy="1263015"/>
            </a:xfrm>
            <a:custGeom>
              <a:avLst/>
              <a:gdLst/>
              <a:ahLst/>
              <a:cxnLst/>
              <a:rect l="l" t="t" r="r" b="b"/>
              <a:pathLst>
                <a:path w="1263015" h="1263014">
                  <a:moveTo>
                    <a:pt x="1262633" y="0"/>
                  </a:moveTo>
                  <a:lnTo>
                    <a:pt x="1144904" y="0"/>
                  </a:lnTo>
                  <a:lnTo>
                    <a:pt x="0" y="0"/>
                  </a:lnTo>
                  <a:lnTo>
                    <a:pt x="0" y="1262634"/>
                  </a:lnTo>
                  <a:lnTo>
                    <a:pt x="1262633" y="1262634"/>
                  </a:lnTo>
                  <a:lnTo>
                    <a:pt x="1262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629399" y="3961637"/>
              <a:ext cx="1263015" cy="1263015"/>
            </a:xfrm>
            <a:custGeom>
              <a:avLst/>
              <a:gdLst/>
              <a:ahLst/>
              <a:cxnLst/>
              <a:rect l="l" t="t" r="r" b="b"/>
              <a:pathLst>
                <a:path w="1263015" h="1263014">
                  <a:moveTo>
                    <a:pt x="1144904" y="0"/>
                  </a:moveTo>
                  <a:lnTo>
                    <a:pt x="1190732" y="0"/>
                  </a:lnTo>
                  <a:lnTo>
                    <a:pt x="1228153" y="0"/>
                  </a:lnTo>
                  <a:lnTo>
                    <a:pt x="1253382" y="0"/>
                  </a:lnTo>
                  <a:lnTo>
                    <a:pt x="1262633" y="0"/>
                  </a:lnTo>
                  <a:lnTo>
                    <a:pt x="1262633" y="1262634"/>
                  </a:lnTo>
                  <a:lnTo>
                    <a:pt x="0" y="1262634"/>
                  </a:lnTo>
                  <a:lnTo>
                    <a:pt x="0" y="0"/>
                  </a:lnTo>
                  <a:lnTo>
                    <a:pt x="9251" y="0"/>
                  </a:lnTo>
                  <a:lnTo>
                    <a:pt x="34480" y="0"/>
                  </a:lnTo>
                  <a:lnTo>
                    <a:pt x="71901" y="0"/>
                  </a:lnTo>
                  <a:lnTo>
                    <a:pt x="117728" y="0"/>
                  </a:lnTo>
                  <a:lnTo>
                    <a:pt x="1144904" y="0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763004" y="4083773"/>
              <a:ext cx="840105" cy="1029335"/>
            </a:xfrm>
            <a:custGeom>
              <a:avLst/>
              <a:gdLst/>
              <a:ahLst/>
              <a:cxnLst/>
              <a:rect l="l" t="t" r="r" b="b"/>
              <a:pathLst>
                <a:path w="840104" h="1029335">
                  <a:moveTo>
                    <a:pt x="282625" y="214249"/>
                  </a:moveTo>
                  <a:lnTo>
                    <a:pt x="0" y="214249"/>
                  </a:lnTo>
                  <a:lnTo>
                    <a:pt x="0" y="279311"/>
                  </a:lnTo>
                  <a:lnTo>
                    <a:pt x="282625" y="279311"/>
                  </a:lnTo>
                  <a:lnTo>
                    <a:pt x="282625" y="214249"/>
                  </a:lnTo>
                  <a:close/>
                </a:path>
                <a:path w="840104" h="1029335">
                  <a:moveTo>
                    <a:pt x="338556" y="642747"/>
                  </a:moveTo>
                  <a:lnTo>
                    <a:pt x="0" y="642747"/>
                  </a:lnTo>
                  <a:lnTo>
                    <a:pt x="0" y="707809"/>
                  </a:lnTo>
                  <a:lnTo>
                    <a:pt x="338556" y="707809"/>
                  </a:lnTo>
                  <a:lnTo>
                    <a:pt x="338556" y="642747"/>
                  </a:lnTo>
                  <a:close/>
                </a:path>
                <a:path w="840104" h="1029335">
                  <a:moveTo>
                    <a:pt x="465124" y="321310"/>
                  </a:moveTo>
                  <a:lnTo>
                    <a:pt x="0" y="321310"/>
                  </a:lnTo>
                  <a:lnTo>
                    <a:pt x="0" y="386372"/>
                  </a:lnTo>
                  <a:lnTo>
                    <a:pt x="465124" y="386372"/>
                  </a:lnTo>
                  <a:lnTo>
                    <a:pt x="465124" y="321310"/>
                  </a:lnTo>
                  <a:close/>
                </a:path>
                <a:path w="840104" h="1029335">
                  <a:moveTo>
                    <a:pt x="485279" y="535559"/>
                  </a:moveTo>
                  <a:lnTo>
                    <a:pt x="0" y="535559"/>
                  </a:lnTo>
                  <a:lnTo>
                    <a:pt x="0" y="600621"/>
                  </a:lnTo>
                  <a:lnTo>
                    <a:pt x="485279" y="600621"/>
                  </a:lnTo>
                  <a:lnTo>
                    <a:pt x="485279" y="535559"/>
                  </a:lnTo>
                  <a:close/>
                </a:path>
                <a:path w="840104" h="1029335">
                  <a:moveTo>
                    <a:pt x="485279" y="107188"/>
                  </a:moveTo>
                  <a:lnTo>
                    <a:pt x="0" y="107188"/>
                  </a:lnTo>
                  <a:lnTo>
                    <a:pt x="0" y="172250"/>
                  </a:lnTo>
                  <a:lnTo>
                    <a:pt x="485279" y="172250"/>
                  </a:lnTo>
                  <a:lnTo>
                    <a:pt x="485279" y="107188"/>
                  </a:lnTo>
                  <a:close/>
                </a:path>
                <a:path w="840104" h="1029335">
                  <a:moveTo>
                    <a:pt x="548144" y="749808"/>
                  </a:moveTo>
                  <a:lnTo>
                    <a:pt x="0" y="749808"/>
                  </a:lnTo>
                  <a:lnTo>
                    <a:pt x="0" y="814870"/>
                  </a:lnTo>
                  <a:lnTo>
                    <a:pt x="548144" y="814870"/>
                  </a:lnTo>
                  <a:lnTo>
                    <a:pt x="548144" y="749808"/>
                  </a:lnTo>
                  <a:close/>
                </a:path>
                <a:path w="840104" h="1029335">
                  <a:moveTo>
                    <a:pt x="664527" y="856869"/>
                  </a:moveTo>
                  <a:lnTo>
                    <a:pt x="0" y="856869"/>
                  </a:lnTo>
                  <a:lnTo>
                    <a:pt x="0" y="921931"/>
                  </a:lnTo>
                  <a:lnTo>
                    <a:pt x="664527" y="921931"/>
                  </a:lnTo>
                  <a:lnTo>
                    <a:pt x="664527" y="856869"/>
                  </a:lnTo>
                  <a:close/>
                </a:path>
                <a:path w="840104" h="1029335">
                  <a:moveTo>
                    <a:pt x="725081" y="428498"/>
                  </a:moveTo>
                  <a:lnTo>
                    <a:pt x="0" y="428498"/>
                  </a:lnTo>
                  <a:lnTo>
                    <a:pt x="0" y="493560"/>
                  </a:lnTo>
                  <a:lnTo>
                    <a:pt x="725081" y="493560"/>
                  </a:lnTo>
                  <a:lnTo>
                    <a:pt x="725081" y="428498"/>
                  </a:lnTo>
                  <a:close/>
                </a:path>
                <a:path w="840104" h="1029335">
                  <a:moveTo>
                    <a:pt x="839889" y="964057"/>
                  </a:moveTo>
                  <a:lnTo>
                    <a:pt x="0" y="964057"/>
                  </a:lnTo>
                  <a:lnTo>
                    <a:pt x="0" y="1029119"/>
                  </a:lnTo>
                  <a:lnTo>
                    <a:pt x="839889" y="1029119"/>
                  </a:lnTo>
                  <a:lnTo>
                    <a:pt x="839889" y="964057"/>
                  </a:lnTo>
                  <a:close/>
                </a:path>
                <a:path w="840104" h="1029335">
                  <a:moveTo>
                    <a:pt x="839889" y="0"/>
                  </a:moveTo>
                  <a:lnTo>
                    <a:pt x="0" y="0"/>
                  </a:lnTo>
                  <a:lnTo>
                    <a:pt x="0" y="65062"/>
                  </a:lnTo>
                  <a:lnTo>
                    <a:pt x="839889" y="65062"/>
                  </a:lnTo>
                  <a:lnTo>
                    <a:pt x="839889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763004" y="4083773"/>
              <a:ext cx="840105" cy="1029335"/>
            </a:xfrm>
            <a:custGeom>
              <a:avLst/>
              <a:gdLst/>
              <a:ahLst/>
              <a:cxnLst/>
              <a:rect l="l" t="t" r="r" b="b"/>
              <a:pathLst>
                <a:path w="840104" h="1029335">
                  <a:moveTo>
                    <a:pt x="282625" y="214249"/>
                  </a:moveTo>
                  <a:lnTo>
                    <a:pt x="0" y="214249"/>
                  </a:lnTo>
                  <a:lnTo>
                    <a:pt x="0" y="279311"/>
                  </a:lnTo>
                  <a:lnTo>
                    <a:pt x="282625" y="279311"/>
                  </a:lnTo>
                  <a:lnTo>
                    <a:pt x="282625" y="214249"/>
                  </a:lnTo>
                  <a:close/>
                </a:path>
                <a:path w="840104" h="1029335">
                  <a:moveTo>
                    <a:pt x="338556" y="642747"/>
                  </a:moveTo>
                  <a:lnTo>
                    <a:pt x="0" y="642747"/>
                  </a:lnTo>
                  <a:lnTo>
                    <a:pt x="0" y="707809"/>
                  </a:lnTo>
                  <a:lnTo>
                    <a:pt x="338556" y="707809"/>
                  </a:lnTo>
                  <a:lnTo>
                    <a:pt x="338556" y="642747"/>
                  </a:lnTo>
                  <a:close/>
                </a:path>
                <a:path w="840104" h="1029335">
                  <a:moveTo>
                    <a:pt x="465124" y="321310"/>
                  </a:moveTo>
                  <a:lnTo>
                    <a:pt x="0" y="321310"/>
                  </a:lnTo>
                  <a:lnTo>
                    <a:pt x="0" y="386372"/>
                  </a:lnTo>
                  <a:lnTo>
                    <a:pt x="465124" y="386372"/>
                  </a:lnTo>
                  <a:lnTo>
                    <a:pt x="465124" y="321310"/>
                  </a:lnTo>
                  <a:close/>
                </a:path>
                <a:path w="840104" h="1029335">
                  <a:moveTo>
                    <a:pt x="485279" y="535559"/>
                  </a:moveTo>
                  <a:lnTo>
                    <a:pt x="0" y="535559"/>
                  </a:lnTo>
                  <a:lnTo>
                    <a:pt x="0" y="600621"/>
                  </a:lnTo>
                  <a:lnTo>
                    <a:pt x="485279" y="600621"/>
                  </a:lnTo>
                  <a:lnTo>
                    <a:pt x="485279" y="535559"/>
                  </a:lnTo>
                  <a:close/>
                </a:path>
                <a:path w="840104" h="1029335">
                  <a:moveTo>
                    <a:pt x="485279" y="107188"/>
                  </a:moveTo>
                  <a:lnTo>
                    <a:pt x="0" y="107188"/>
                  </a:lnTo>
                  <a:lnTo>
                    <a:pt x="0" y="172250"/>
                  </a:lnTo>
                  <a:lnTo>
                    <a:pt x="485279" y="172250"/>
                  </a:lnTo>
                  <a:lnTo>
                    <a:pt x="485279" y="107188"/>
                  </a:lnTo>
                  <a:close/>
                </a:path>
                <a:path w="840104" h="1029335">
                  <a:moveTo>
                    <a:pt x="548144" y="749808"/>
                  </a:moveTo>
                  <a:lnTo>
                    <a:pt x="0" y="749808"/>
                  </a:lnTo>
                  <a:lnTo>
                    <a:pt x="0" y="814870"/>
                  </a:lnTo>
                  <a:lnTo>
                    <a:pt x="548144" y="814870"/>
                  </a:lnTo>
                  <a:lnTo>
                    <a:pt x="548144" y="749808"/>
                  </a:lnTo>
                  <a:close/>
                </a:path>
                <a:path w="840104" h="1029335">
                  <a:moveTo>
                    <a:pt x="664527" y="856869"/>
                  </a:moveTo>
                  <a:lnTo>
                    <a:pt x="0" y="856869"/>
                  </a:lnTo>
                  <a:lnTo>
                    <a:pt x="0" y="921931"/>
                  </a:lnTo>
                  <a:lnTo>
                    <a:pt x="664527" y="921931"/>
                  </a:lnTo>
                  <a:lnTo>
                    <a:pt x="664527" y="856869"/>
                  </a:lnTo>
                  <a:close/>
                </a:path>
                <a:path w="840104" h="1029335">
                  <a:moveTo>
                    <a:pt x="725081" y="428498"/>
                  </a:moveTo>
                  <a:lnTo>
                    <a:pt x="0" y="428498"/>
                  </a:lnTo>
                  <a:lnTo>
                    <a:pt x="0" y="493560"/>
                  </a:lnTo>
                  <a:lnTo>
                    <a:pt x="725081" y="493560"/>
                  </a:lnTo>
                  <a:lnTo>
                    <a:pt x="725081" y="428498"/>
                  </a:lnTo>
                  <a:close/>
                </a:path>
                <a:path w="840104" h="1029335">
                  <a:moveTo>
                    <a:pt x="839889" y="964057"/>
                  </a:moveTo>
                  <a:lnTo>
                    <a:pt x="0" y="964057"/>
                  </a:lnTo>
                  <a:lnTo>
                    <a:pt x="0" y="1029119"/>
                  </a:lnTo>
                  <a:lnTo>
                    <a:pt x="839889" y="1029119"/>
                  </a:lnTo>
                  <a:lnTo>
                    <a:pt x="839889" y="964057"/>
                  </a:lnTo>
                  <a:close/>
                </a:path>
                <a:path w="840104" h="1029335">
                  <a:moveTo>
                    <a:pt x="839889" y="0"/>
                  </a:moveTo>
                  <a:lnTo>
                    <a:pt x="0" y="0"/>
                  </a:lnTo>
                  <a:lnTo>
                    <a:pt x="0" y="65062"/>
                  </a:lnTo>
                  <a:lnTo>
                    <a:pt x="839889" y="65062"/>
                  </a:lnTo>
                  <a:lnTo>
                    <a:pt x="839889" y="0"/>
                  </a:lnTo>
                  <a:close/>
                </a:path>
              </a:pathLst>
            </a:custGeom>
            <a:solidFill>
              <a:srgbClr val="000000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7248143" y="3850894"/>
              <a:ext cx="417195" cy="111125"/>
            </a:xfrm>
            <a:custGeom>
              <a:avLst/>
              <a:gdLst/>
              <a:ahLst/>
              <a:cxnLst/>
              <a:rect l="l" t="t" r="r" b="b"/>
              <a:pathLst>
                <a:path w="417195" h="111125">
                  <a:moveTo>
                    <a:pt x="361187" y="0"/>
                  </a:moveTo>
                  <a:lnTo>
                    <a:pt x="55625" y="0"/>
                  </a:lnTo>
                  <a:lnTo>
                    <a:pt x="33968" y="4369"/>
                  </a:lnTo>
                  <a:lnTo>
                    <a:pt x="16287" y="16287"/>
                  </a:lnTo>
                  <a:lnTo>
                    <a:pt x="4369" y="33968"/>
                  </a:lnTo>
                  <a:lnTo>
                    <a:pt x="0" y="55625"/>
                  </a:lnTo>
                  <a:lnTo>
                    <a:pt x="0" y="110870"/>
                  </a:lnTo>
                  <a:lnTo>
                    <a:pt x="416813" y="110870"/>
                  </a:lnTo>
                  <a:lnTo>
                    <a:pt x="416813" y="55625"/>
                  </a:lnTo>
                  <a:lnTo>
                    <a:pt x="412444" y="33968"/>
                  </a:lnTo>
                  <a:lnTo>
                    <a:pt x="400526" y="16287"/>
                  </a:lnTo>
                  <a:lnTo>
                    <a:pt x="382845" y="4369"/>
                  </a:lnTo>
                  <a:lnTo>
                    <a:pt x="3611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7248143" y="3850894"/>
              <a:ext cx="417195" cy="111125"/>
            </a:xfrm>
            <a:custGeom>
              <a:avLst/>
              <a:gdLst/>
              <a:ahLst/>
              <a:cxnLst/>
              <a:rect l="l" t="t" r="r" b="b"/>
              <a:pathLst>
                <a:path w="417195" h="111125">
                  <a:moveTo>
                    <a:pt x="55625" y="0"/>
                  </a:moveTo>
                  <a:lnTo>
                    <a:pt x="361187" y="0"/>
                  </a:lnTo>
                  <a:lnTo>
                    <a:pt x="382845" y="4369"/>
                  </a:lnTo>
                  <a:lnTo>
                    <a:pt x="400526" y="16287"/>
                  </a:lnTo>
                  <a:lnTo>
                    <a:pt x="412444" y="33968"/>
                  </a:lnTo>
                  <a:lnTo>
                    <a:pt x="416813" y="55625"/>
                  </a:lnTo>
                  <a:lnTo>
                    <a:pt x="416813" y="110870"/>
                  </a:lnTo>
                  <a:lnTo>
                    <a:pt x="0" y="110870"/>
                  </a:lnTo>
                  <a:lnTo>
                    <a:pt x="0" y="55625"/>
                  </a:lnTo>
                  <a:lnTo>
                    <a:pt x="4369" y="33968"/>
                  </a:lnTo>
                  <a:lnTo>
                    <a:pt x="16287" y="16287"/>
                  </a:lnTo>
                  <a:lnTo>
                    <a:pt x="33968" y="4369"/>
                  </a:lnTo>
                  <a:lnTo>
                    <a:pt x="55625" y="0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039355" y="3850894"/>
              <a:ext cx="417830" cy="111125"/>
            </a:xfrm>
            <a:custGeom>
              <a:avLst/>
              <a:gdLst/>
              <a:ahLst/>
              <a:cxnLst/>
              <a:rect l="l" t="t" r="r" b="b"/>
              <a:pathLst>
                <a:path w="417829" h="111125">
                  <a:moveTo>
                    <a:pt x="359791" y="0"/>
                  </a:moveTo>
                  <a:lnTo>
                    <a:pt x="57530" y="0"/>
                  </a:lnTo>
                  <a:lnTo>
                    <a:pt x="35147" y="4524"/>
                  </a:lnTo>
                  <a:lnTo>
                    <a:pt x="16859" y="16859"/>
                  </a:lnTo>
                  <a:lnTo>
                    <a:pt x="4524" y="35147"/>
                  </a:lnTo>
                  <a:lnTo>
                    <a:pt x="0" y="57530"/>
                  </a:lnTo>
                  <a:lnTo>
                    <a:pt x="0" y="110997"/>
                  </a:lnTo>
                  <a:lnTo>
                    <a:pt x="417322" y="110997"/>
                  </a:lnTo>
                  <a:lnTo>
                    <a:pt x="417322" y="57530"/>
                  </a:lnTo>
                  <a:lnTo>
                    <a:pt x="412797" y="35147"/>
                  </a:lnTo>
                  <a:lnTo>
                    <a:pt x="400462" y="16859"/>
                  </a:lnTo>
                  <a:lnTo>
                    <a:pt x="382174" y="4524"/>
                  </a:lnTo>
                  <a:lnTo>
                    <a:pt x="359791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7039355" y="3850894"/>
              <a:ext cx="417830" cy="111125"/>
            </a:xfrm>
            <a:custGeom>
              <a:avLst/>
              <a:gdLst/>
              <a:ahLst/>
              <a:cxnLst/>
              <a:rect l="l" t="t" r="r" b="b"/>
              <a:pathLst>
                <a:path w="417829" h="111125">
                  <a:moveTo>
                    <a:pt x="57785" y="0"/>
                  </a:moveTo>
                  <a:lnTo>
                    <a:pt x="359791" y="0"/>
                  </a:lnTo>
                  <a:lnTo>
                    <a:pt x="382174" y="4524"/>
                  </a:lnTo>
                  <a:lnTo>
                    <a:pt x="400462" y="16859"/>
                  </a:lnTo>
                  <a:lnTo>
                    <a:pt x="412797" y="35147"/>
                  </a:lnTo>
                  <a:lnTo>
                    <a:pt x="417322" y="57530"/>
                  </a:lnTo>
                  <a:lnTo>
                    <a:pt x="417322" y="110997"/>
                  </a:lnTo>
                  <a:lnTo>
                    <a:pt x="0" y="110997"/>
                  </a:lnTo>
                  <a:lnTo>
                    <a:pt x="0" y="57530"/>
                  </a:lnTo>
                  <a:lnTo>
                    <a:pt x="4524" y="35147"/>
                  </a:lnTo>
                  <a:lnTo>
                    <a:pt x="16859" y="16859"/>
                  </a:lnTo>
                  <a:lnTo>
                    <a:pt x="35147" y="4524"/>
                  </a:lnTo>
                  <a:lnTo>
                    <a:pt x="57530" y="0"/>
                  </a:lnTo>
                  <a:lnTo>
                    <a:pt x="57658" y="0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6811136" y="3850894"/>
              <a:ext cx="417195" cy="111125"/>
            </a:xfrm>
            <a:custGeom>
              <a:avLst/>
              <a:gdLst/>
              <a:ahLst/>
              <a:cxnLst/>
              <a:rect l="l" t="t" r="r" b="b"/>
              <a:pathLst>
                <a:path w="417195" h="111125">
                  <a:moveTo>
                    <a:pt x="363093" y="0"/>
                  </a:moveTo>
                  <a:lnTo>
                    <a:pt x="53721" y="0"/>
                  </a:lnTo>
                  <a:lnTo>
                    <a:pt x="32861" y="4210"/>
                  </a:lnTo>
                  <a:lnTo>
                    <a:pt x="15811" y="15684"/>
                  </a:lnTo>
                  <a:lnTo>
                    <a:pt x="4286" y="32682"/>
                  </a:lnTo>
                  <a:lnTo>
                    <a:pt x="0" y="53466"/>
                  </a:lnTo>
                  <a:lnTo>
                    <a:pt x="0" y="110743"/>
                  </a:lnTo>
                  <a:lnTo>
                    <a:pt x="417195" y="110743"/>
                  </a:lnTo>
                  <a:lnTo>
                    <a:pt x="417195" y="53466"/>
                  </a:lnTo>
                  <a:lnTo>
                    <a:pt x="412867" y="32611"/>
                  </a:lnTo>
                  <a:lnTo>
                    <a:pt x="401240" y="15589"/>
                  </a:lnTo>
                  <a:lnTo>
                    <a:pt x="384065" y="4139"/>
                  </a:lnTo>
                  <a:lnTo>
                    <a:pt x="363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811136" y="3850894"/>
              <a:ext cx="417195" cy="111125"/>
            </a:xfrm>
            <a:custGeom>
              <a:avLst/>
              <a:gdLst/>
              <a:ahLst/>
              <a:cxnLst/>
              <a:rect l="l" t="t" r="r" b="b"/>
              <a:pathLst>
                <a:path w="417195" h="111125">
                  <a:moveTo>
                    <a:pt x="53721" y="0"/>
                  </a:moveTo>
                  <a:lnTo>
                    <a:pt x="363093" y="0"/>
                  </a:lnTo>
                  <a:lnTo>
                    <a:pt x="384065" y="4139"/>
                  </a:lnTo>
                  <a:lnTo>
                    <a:pt x="401240" y="15589"/>
                  </a:lnTo>
                  <a:lnTo>
                    <a:pt x="412867" y="32611"/>
                  </a:lnTo>
                  <a:lnTo>
                    <a:pt x="417195" y="53466"/>
                  </a:lnTo>
                  <a:lnTo>
                    <a:pt x="417195" y="110743"/>
                  </a:lnTo>
                  <a:lnTo>
                    <a:pt x="0" y="110743"/>
                  </a:lnTo>
                  <a:lnTo>
                    <a:pt x="0" y="53466"/>
                  </a:lnTo>
                  <a:lnTo>
                    <a:pt x="4286" y="32682"/>
                  </a:lnTo>
                  <a:lnTo>
                    <a:pt x="15811" y="15684"/>
                  </a:lnTo>
                  <a:lnTo>
                    <a:pt x="32861" y="4210"/>
                  </a:lnTo>
                  <a:lnTo>
                    <a:pt x="53721" y="0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7182865" y="6165392"/>
              <a:ext cx="3845560" cy="0"/>
            </a:xfrm>
            <a:custGeom>
              <a:avLst/>
              <a:gdLst/>
              <a:ahLst/>
              <a:cxnLst/>
              <a:rect l="l" t="t" r="r" b="b"/>
              <a:pathLst>
                <a:path w="3845559" h="0">
                  <a:moveTo>
                    <a:pt x="3615562" y="0"/>
                  </a:moveTo>
                  <a:lnTo>
                    <a:pt x="3845052" y="0"/>
                  </a:lnTo>
                </a:path>
                <a:path w="3845559" h="0">
                  <a:moveTo>
                    <a:pt x="0" y="0"/>
                  </a:moveTo>
                  <a:lnTo>
                    <a:pt x="3494785" y="0"/>
                  </a:lnTo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21154" y="5980158"/>
              <a:ext cx="115686" cy="15242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506836" y="5918974"/>
              <a:ext cx="254635" cy="246379"/>
            </a:xfrm>
            <a:custGeom>
              <a:avLst/>
              <a:gdLst/>
              <a:ahLst/>
              <a:cxnLst/>
              <a:rect l="l" t="t" r="r" b="b"/>
              <a:pathLst>
                <a:path w="254634" h="246379">
                  <a:moveTo>
                    <a:pt x="254635" y="0"/>
                  </a:moveTo>
                  <a:lnTo>
                    <a:pt x="0" y="0"/>
                  </a:lnTo>
                  <a:lnTo>
                    <a:pt x="29464" y="245897"/>
                  </a:lnTo>
                  <a:lnTo>
                    <a:pt x="225298" y="245897"/>
                  </a:lnTo>
                  <a:lnTo>
                    <a:pt x="254635" y="0"/>
                  </a:lnTo>
                  <a:close/>
                </a:path>
              </a:pathLst>
            </a:custGeom>
            <a:solidFill>
              <a:srgbClr val="3D3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0506836" y="5918974"/>
              <a:ext cx="254635" cy="246379"/>
            </a:xfrm>
            <a:custGeom>
              <a:avLst/>
              <a:gdLst/>
              <a:ahLst/>
              <a:cxnLst/>
              <a:rect l="l" t="t" r="r" b="b"/>
              <a:pathLst>
                <a:path w="254634" h="246379">
                  <a:moveTo>
                    <a:pt x="225298" y="245897"/>
                  </a:moveTo>
                  <a:lnTo>
                    <a:pt x="29464" y="245897"/>
                  </a:lnTo>
                  <a:lnTo>
                    <a:pt x="0" y="0"/>
                  </a:lnTo>
                  <a:lnTo>
                    <a:pt x="254635" y="0"/>
                  </a:lnTo>
                  <a:lnTo>
                    <a:pt x="225298" y="245897"/>
                  </a:lnTo>
                  <a:close/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0493882" y="5907227"/>
              <a:ext cx="280670" cy="28575"/>
            </a:xfrm>
            <a:custGeom>
              <a:avLst/>
              <a:gdLst/>
              <a:ahLst/>
              <a:cxnLst/>
              <a:rect l="l" t="t" r="r" b="b"/>
              <a:pathLst>
                <a:path w="280670" h="28575">
                  <a:moveTo>
                    <a:pt x="280670" y="0"/>
                  </a:moveTo>
                  <a:lnTo>
                    <a:pt x="0" y="0"/>
                  </a:lnTo>
                  <a:lnTo>
                    <a:pt x="0" y="28130"/>
                  </a:lnTo>
                  <a:lnTo>
                    <a:pt x="280670" y="28130"/>
                  </a:lnTo>
                  <a:lnTo>
                    <a:pt x="280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0493882" y="5418073"/>
              <a:ext cx="280670" cy="517525"/>
            </a:xfrm>
            <a:custGeom>
              <a:avLst/>
              <a:gdLst/>
              <a:ahLst/>
              <a:cxnLst/>
              <a:rect l="l" t="t" r="r" b="b"/>
              <a:pathLst>
                <a:path w="280670" h="517525">
                  <a:moveTo>
                    <a:pt x="267208" y="489153"/>
                  </a:moveTo>
                  <a:lnTo>
                    <a:pt x="274574" y="489153"/>
                  </a:lnTo>
                  <a:lnTo>
                    <a:pt x="280670" y="489153"/>
                  </a:lnTo>
                  <a:lnTo>
                    <a:pt x="280670" y="517283"/>
                  </a:lnTo>
                  <a:lnTo>
                    <a:pt x="274574" y="517283"/>
                  </a:lnTo>
                  <a:lnTo>
                    <a:pt x="267208" y="517283"/>
                  </a:lnTo>
                  <a:lnTo>
                    <a:pt x="13462" y="517283"/>
                  </a:lnTo>
                  <a:lnTo>
                    <a:pt x="5969" y="517283"/>
                  </a:lnTo>
                  <a:lnTo>
                    <a:pt x="0" y="517283"/>
                  </a:lnTo>
                  <a:lnTo>
                    <a:pt x="0" y="489153"/>
                  </a:lnTo>
                  <a:lnTo>
                    <a:pt x="5969" y="489153"/>
                  </a:lnTo>
                  <a:lnTo>
                    <a:pt x="13462" y="489153"/>
                  </a:lnTo>
                  <a:lnTo>
                    <a:pt x="267208" y="489153"/>
                  </a:lnTo>
                  <a:close/>
                </a:path>
                <a:path w="280670" h="517525">
                  <a:moveTo>
                    <a:pt x="107061" y="462394"/>
                  </a:moveTo>
                  <a:lnTo>
                    <a:pt x="120669" y="452979"/>
                  </a:lnTo>
                  <a:lnTo>
                    <a:pt x="148399" y="427615"/>
                  </a:lnTo>
                  <a:lnTo>
                    <a:pt x="170604" y="390621"/>
                  </a:lnTo>
                  <a:lnTo>
                    <a:pt x="167640" y="346316"/>
                  </a:lnTo>
                  <a:lnTo>
                    <a:pt x="142981" y="311029"/>
                  </a:lnTo>
                  <a:lnTo>
                    <a:pt x="109636" y="277141"/>
                  </a:lnTo>
                  <a:lnTo>
                    <a:pt x="75742" y="240958"/>
                  </a:lnTo>
                  <a:lnTo>
                    <a:pt x="49438" y="198788"/>
                  </a:lnTo>
                  <a:lnTo>
                    <a:pt x="38862" y="146938"/>
                  </a:lnTo>
                  <a:lnTo>
                    <a:pt x="48517" y="102884"/>
                  </a:lnTo>
                  <a:lnTo>
                    <a:pt x="73674" y="68790"/>
                  </a:lnTo>
                  <a:lnTo>
                    <a:pt x="108621" y="42029"/>
                  </a:lnTo>
                  <a:lnTo>
                    <a:pt x="147647" y="19975"/>
                  </a:lnTo>
                  <a:lnTo>
                    <a:pt x="185039" y="0"/>
                  </a:lnTo>
                </a:path>
                <a:path w="280670" h="517525">
                  <a:moveTo>
                    <a:pt x="136651" y="58673"/>
                  </a:moveTo>
                  <a:lnTo>
                    <a:pt x="106662" y="89212"/>
                  </a:lnTo>
                  <a:lnTo>
                    <a:pt x="91233" y="127530"/>
                  </a:lnTo>
                  <a:lnTo>
                    <a:pt x="91307" y="168834"/>
                  </a:lnTo>
                  <a:lnTo>
                    <a:pt x="107823" y="208330"/>
                  </a:lnTo>
                  <a:lnTo>
                    <a:pt x="107950" y="208470"/>
                  </a:lnTo>
                  <a:lnTo>
                    <a:pt x="107950" y="208597"/>
                  </a:lnTo>
                  <a:lnTo>
                    <a:pt x="108076" y="208737"/>
                  </a:lnTo>
                </a:path>
                <a:path w="280670" h="517525">
                  <a:moveTo>
                    <a:pt x="185674" y="303707"/>
                  </a:moveTo>
                  <a:lnTo>
                    <a:pt x="196732" y="330568"/>
                  </a:lnTo>
                  <a:lnTo>
                    <a:pt x="202803" y="358746"/>
                  </a:lnTo>
                  <a:lnTo>
                    <a:pt x="203801" y="387557"/>
                  </a:lnTo>
                  <a:lnTo>
                    <a:pt x="199644" y="416318"/>
                  </a:lnTo>
                </a:path>
              </a:pathLst>
            </a:custGeom>
            <a:ln w="10784">
              <a:solidFill>
                <a:srgbClr val="2531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79377" y="4092135"/>
              <a:ext cx="2769605" cy="2163516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98601" y="1249375"/>
            <a:ext cx="7717663" cy="937564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28353" y="63258"/>
            <a:ext cx="1549273" cy="1228458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480425" y="160921"/>
            <a:ext cx="813676" cy="1033005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047603" y="213220"/>
            <a:ext cx="845400" cy="9283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7565" y="1484579"/>
            <a:ext cx="11459210" cy="5095875"/>
            <a:chOff x="387565" y="1484579"/>
            <a:chExt cx="11459210" cy="5095875"/>
          </a:xfrm>
        </p:grpSpPr>
        <p:sp>
          <p:nvSpPr>
            <p:cNvPr id="3" name="object 3"/>
            <p:cNvSpPr/>
            <p:nvPr/>
          </p:nvSpPr>
          <p:spPr>
            <a:xfrm>
              <a:off x="928306" y="1484579"/>
              <a:ext cx="10918190" cy="4766945"/>
            </a:xfrm>
            <a:custGeom>
              <a:avLst/>
              <a:gdLst/>
              <a:ahLst/>
              <a:cxnLst/>
              <a:rect l="l" t="t" r="r" b="b"/>
              <a:pathLst>
                <a:path w="10918190" h="4766945">
                  <a:moveTo>
                    <a:pt x="10918063" y="0"/>
                  </a:moveTo>
                  <a:lnTo>
                    <a:pt x="0" y="0"/>
                  </a:lnTo>
                  <a:lnTo>
                    <a:pt x="0" y="4766564"/>
                  </a:lnTo>
                  <a:lnTo>
                    <a:pt x="10918063" y="4766564"/>
                  </a:lnTo>
                  <a:lnTo>
                    <a:pt x="10918063" y="0"/>
                  </a:lnTo>
                  <a:close/>
                </a:path>
              </a:pathLst>
            </a:custGeom>
            <a:solidFill>
              <a:srgbClr val="F1F1F1">
                <a:alpha val="4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1853" y="2528570"/>
              <a:ext cx="8357234" cy="3109595"/>
            </a:xfrm>
            <a:custGeom>
              <a:avLst/>
              <a:gdLst/>
              <a:ahLst/>
              <a:cxnLst/>
              <a:rect l="l" t="t" r="r" b="b"/>
              <a:pathLst>
                <a:path w="8357234" h="3109595">
                  <a:moveTo>
                    <a:pt x="0" y="3109010"/>
                  </a:moveTo>
                  <a:lnTo>
                    <a:pt x="37618" y="3071054"/>
                  </a:lnTo>
                  <a:lnTo>
                    <a:pt x="75260" y="3033175"/>
                  </a:lnTo>
                  <a:lnTo>
                    <a:pt x="112949" y="2995449"/>
                  </a:lnTo>
                  <a:lnTo>
                    <a:pt x="150706" y="2957954"/>
                  </a:lnTo>
                  <a:lnTo>
                    <a:pt x="188556" y="2920768"/>
                  </a:lnTo>
                  <a:lnTo>
                    <a:pt x="226522" y="2883967"/>
                  </a:lnTo>
                  <a:lnTo>
                    <a:pt x="264626" y="2847629"/>
                  </a:lnTo>
                  <a:lnTo>
                    <a:pt x="302891" y="2811832"/>
                  </a:lnTo>
                  <a:lnTo>
                    <a:pt x="341342" y="2776652"/>
                  </a:lnTo>
                  <a:lnTo>
                    <a:pt x="380000" y="2742168"/>
                  </a:lnTo>
                  <a:lnTo>
                    <a:pt x="418890" y="2708455"/>
                  </a:lnTo>
                  <a:lnTo>
                    <a:pt x="458034" y="2675593"/>
                  </a:lnTo>
                  <a:lnTo>
                    <a:pt x="497454" y="2643657"/>
                  </a:lnTo>
                  <a:lnTo>
                    <a:pt x="537175" y="2612726"/>
                  </a:lnTo>
                  <a:lnTo>
                    <a:pt x="577220" y="2582877"/>
                  </a:lnTo>
                  <a:lnTo>
                    <a:pt x="617611" y="2554186"/>
                  </a:lnTo>
                  <a:lnTo>
                    <a:pt x="658371" y="2526732"/>
                  </a:lnTo>
                  <a:lnTo>
                    <a:pt x="699525" y="2500592"/>
                  </a:lnTo>
                  <a:lnTo>
                    <a:pt x="741094" y="2475842"/>
                  </a:lnTo>
                  <a:lnTo>
                    <a:pt x="783102" y="2452561"/>
                  </a:lnTo>
                  <a:lnTo>
                    <a:pt x="825572" y="2430826"/>
                  </a:lnTo>
                  <a:lnTo>
                    <a:pt x="868527" y="2410713"/>
                  </a:lnTo>
                  <a:lnTo>
                    <a:pt x="914316" y="2391305"/>
                  </a:lnTo>
                  <a:lnTo>
                    <a:pt x="961114" y="2373432"/>
                  </a:lnTo>
                  <a:lnTo>
                    <a:pt x="1008817" y="2357046"/>
                  </a:lnTo>
                  <a:lnTo>
                    <a:pt x="1057317" y="2342099"/>
                  </a:lnTo>
                  <a:lnTo>
                    <a:pt x="1106508" y="2328543"/>
                  </a:lnTo>
                  <a:lnTo>
                    <a:pt x="1156285" y="2316328"/>
                  </a:lnTo>
                  <a:lnTo>
                    <a:pt x="1206540" y="2305407"/>
                  </a:lnTo>
                  <a:lnTo>
                    <a:pt x="1257168" y="2295730"/>
                  </a:lnTo>
                  <a:lnTo>
                    <a:pt x="1308062" y="2287250"/>
                  </a:lnTo>
                  <a:lnTo>
                    <a:pt x="1359117" y="2279916"/>
                  </a:lnTo>
                  <a:lnTo>
                    <a:pt x="1410225" y="2273682"/>
                  </a:lnTo>
                  <a:lnTo>
                    <a:pt x="1461282" y="2268499"/>
                  </a:lnTo>
                  <a:lnTo>
                    <a:pt x="1512179" y="2264317"/>
                  </a:lnTo>
                  <a:lnTo>
                    <a:pt x="1562813" y="2261089"/>
                  </a:lnTo>
                  <a:lnTo>
                    <a:pt x="1613075" y="2258765"/>
                  </a:lnTo>
                  <a:lnTo>
                    <a:pt x="1662860" y="2257298"/>
                  </a:lnTo>
                  <a:lnTo>
                    <a:pt x="1712062" y="2256639"/>
                  </a:lnTo>
                  <a:lnTo>
                    <a:pt x="1760574" y="2256738"/>
                  </a:lnTo>
                  <a:lnTo>
                    <a:pt x="1808290" y="2257549"/>
                  </a:lnTo>
                  <a:lnTo>
                    <a:pt x="1855104" y="2259021"/>
                  </a:lnTo>
                  <a:lnTo>
                    <a:pt x="1900910" y="2261107"/>
                  </a:lnTo>
                  <a:lnTo>
                    <a:pt x="2170226" y="2307099"/>
                  </a:lnTo>
                  <a:lnTo>
                    <a:pt x="2453900" y="2392060"/>
                  </a:lnTo>
                  <a:lnTo>
                    <a:pt x="2678186" y="2473902"/>
                  </a:lnTo>
                  <a:lnTo>
                    <a:pt x="2769336" y="2510535"/>
                  </a:lnTo>
                  <a:lnTo>
                    <a:pt x="2821785" y="2526151"/>
                  </a:lnTo>
                  <a:lnTo>
                    <a:pt x="2870718" y="2542026"/>
                  </a:lnTo>
                  <a:lnTo>
                    <a:pt x="2916796" y="2557999"/>
                  </a:lnTo>
                  <a:lnTo>
                    <a:pt x="2960683" y="2573906"/>
                  </a:lnTo>
                  <a:lnTo>
                    <a:pt x="3003041" y="2589583"/>
                  </a:lnTo>
                  <a:lnTo>
                    <a:pt x="3044533" y="2604868"/>
                  </a:lnTo>
                  <a:lnTo>
                    <a:pt x="3085820" y="2619597"/>
                  </a:lnTo>
                  <a:lnTo>
                    <a:pt x="3127566" y="2633606"/>
                  </a:lnTo>
                  <a:lnTo>
                    <a:pt x="3170434" y="2646733"/>
                  </a:lnTo>
                  <a:lnTo>
                    <a:pt x="3215086" y="2658814"/>
                  </a:lnTo>
                  <a:lnTo>
                    <a:pt x="3262184" y="2669687"/>
                  </a:lnTo>
                  <a:lnTo>
                    <a:pt x="3312391" y="2679186"/>
                  </a:lnTo>
                  <a:lnTo>
                    <a:pt x="3366370" y="2687150"/>
                  </a:lnTo>
                  <a:lnTo>
                    <a:pt x="3424783" y="2693416"/>
                  </a:lnTo>
                  <a:lnTo>
                    <a:pt x="3466699" y="2696709"/>
                  </a:lnTo>
                  <a:lnTo>
                    <a:pt x="3511098" y="2699481"/>
                  </a:lnTo>
                  <a:lnTo>
                    <a:pt x="3557716" y="2701736"/>
                  </a:lnTo>
                  <a:lnTo>
                    <a:pt x="3606287" y="2703480"/>
                  </a:lnTo>
                  <a:lnTo>
                    <a:pt x="3656544" y="2704719"/>
                  </a:lnTo>
                  <a:lnTo>
                    <a:pt x="3708224" y="2705458"/>
                  </a:lnTo>
                  <a:lnTo>
                    <a:pt x="3761060" y="2705702"/>
                  </a:lnTo>
                  <a:lnTo>
                    <a:pt x="3814787" y="2705456"/>
                  </a:lnTo>
                  <a:lnTo>
                    <a:pt x="3869140" y="2704726"/>
                  </a:lnTo>
                  <a:lnTo>
                    <a:pt x="3923853" y="2703517"/>
                  </a:lnTo>
                  <a:lnTo>
                    <a:pt x="3978661" y="2701834"/>
                  </a:lnTo>
                  <a:lnTo>
                    <a:pt x="4033297" y="2699683"/>
                  </a:lnTo>
                  <a:lnTo>
                    <a:pt x="4087498" y="2697070"/>
                  </a:lnTo>
                  <a:lnTo>
                    <a:pt x="4140997" y="2693999"/>
                  </a:lnTo>
                  <a:lnTo>
                    <a:pt x="4193529" y="2690476"/>
                  </a:lnTo>
                  <a:lnTo>
                    <a:pt x="4244829" y="2686506"/>
                  </a:lnTo>
                  <a:lnTo>
                    <a:pt x="4294630" y="2682094"/>
                  </a:lnTo>
                  <a:lnTo>
                    <a:pt x="4342669" y="2677247"/>
                  </a:lnTo>
                  <a:lnTo>
                    <a:pt x="4388678" y="2671969"/>
                  </a:lnTo>
                  <a:lnTo>
                    <a:pt x="4432394" y="2666265"/>
                  </a:lnTo>
                  <a:lnTo>
                    <a:pt x="4473549" y="2660141"/>
                  </a:lnTo>
                  <a:lnTo>
                    <a:pt x="4535333" y="2649705"/>
                  </a:lnTo>
                  <a:lnTo>
                    <a:pt x="4592501" y="2638726"/>
                  </a:lnTo>
                  <a:lnTo>
                    <a:pt x="4645680" y="2627012"/>
                  </a:lnTo>
                  <a:lnTo>
                    <a:pt x="4695499" y="2614372"/>
                  </a:lnTo>
                  <a:lnTo>
                    <a:pt x="4742585" y="2600615"/>
                  </a:lnTo>
                  <a:lnTo>
                    <a:pt x="4787567" y="2585548"/>
                  </a:lnTo>
                  <a:lnTo>
                    <a:pt x="4831071" y="2568982"/>
                  </a:lnTo>
                  <a:lnTo>
                    <a:pt x="4873725" y="2550723"/>
                  </a:lnTo>
                  <a:lnTo>
                    <a:pt x="4916159" y="2530581"/>
                  </a:lnTo>
                  <a:lnTo>
                    <a:pt x="4958998" y="2508364"/>
                  </a:lnTo>
                  <a:lnTo>
                    <a:pt x="5002871" y="2483881"/>
                  </a:lnTo>
                  <a:lnTo>
                    <a:pt x="5048406" y="2456940"/>
                  </a:lnTo>
                  <a:lnTo>
                    <a:pt x="5096230" y="2427350"/>
                  </a:lnTo>
                  <a:lnTo>
                    <a:pt x="5131345" y="2403256"/>
                  </a:lnTo>
                  <a:lnTo>
                    <a:pt x="5165725" y="2375962"/>
                  </a:lnTo>
                  <a:lnTo>
                    <a:pt x="5199537" y="2345899"/>
                  </a:lnTo>
                  <a:lnTo>
                    <a:pt x="5232949" y="2313498"/>
                  </a:lnTo>
                  <a:lnTo>
                    <a:pt x="5266128" y="2279187"/>
                  </a:lnTo>
                  <a:lnTo>
                    <a:pt x="5299242" y="2243398"/>
                  </a:lnTo>
                  <a:lnTo>
                    <a:pt x="5332459" y="2206560"/>
                  </a:lnTo>
                  <a:lnTo>
                    <a:pt x="5365946" y="2169103"/>
                  </a:lnTo>
                  <a:lnTo>
                    <a:pt x="5399871" y="2131456"/>
                  </a:lnTo>
                  <a:lnTo>
                    <a:pt x="5434402" y="2094051"/>
                  </a:lnTo>
                  <a:lnTo>
                    <a:pt x="5469706" y="2057317"/>
                  </a:lnTo>
                  <a:lnTo>
                    <a:pt x="5505951" y="2021684"/>
                  </a:lnTo>
                  <a:lnTo>
                    <a:pt x="5543304" y="1987582"/>
                  </a:lnTo>
                  <a:lnTo>
                    <a:pt x="5581934" y="1955441"/>
                  </a:lnTo>
                  <a:lnTo>
                    <a:pt x="5622007" y="1925692"/>
                  </a:lnTo>
                  <a:lnTo>
                    <a:pt x="5663692" y="1898763"/>
                  </a:lnTo>
                  <a:lnTo>
                    <a:pt x="5707156" y="1875085"/>
                  </a:lnTo>
                  <a:lnTo>
                    <a:pt x="5752566" y="1855088"/>
                  </a:lnTo>
                  <a:lnTo>
                    <a:pt x="5793625" y="1841078"/>
                  </a:lnTo>
                  <a:lnTo>
                    <a:pt x="5837055" y="1829752"/>
                  </a:lnTo>
                  <a:lnTo>
                    <a:pt x="5882595" y="1820850"/>
                  </a:lnTo>
                  <a:lnTo>
                    <a:pt x="5929988" y="1814113"/>
                  </a:lnTo>
                  <a:lnTo>
                    <a:pt x="5978973" y="1809281"/>
                  </a:lnTo>
                  <a:lnTo>
                    <a:pt x="6029291" y="1806095"/>
                  </a:lnTo>
                  <a:lnTo>
                    <a:pt x="6080682" y="1804293"/>
                  </a:lnTo>
                  <a:lnTo>
                    <a:pt x="6132889" y="1803617"/>
                  </a:lnTo>
                  <a:lnTo>
                    <a:pt x="6185650" y="1803807"/>
                  </a:lnTo>
                  <a:lnTo>
                    <a:pt x="6238707" y="1804602"/>
                  </a:lnTo>
                  <a:lnTo>
                    <a:pt x="6291800" y="1805743"/>
                  </a:lnTo>
                  <a:lnTo>
                    <a:pt x="6344670" y="1806971"/>
                  </a:lnTo>
                  <a:lnTo>
                    <a:pt x="6397058" y="1808024"/>
                  </a:lnTo>
                  <a:lnTo>
                    <a:pt x="6448705" y="1808644"/>
                  </a:lnTo>
                  <a:lnTo>
                    <a:pt x="6499350" y="1808571"/>
                  </a:lnTo>
                  <a:lnTo>
                    <a:pt x="6548735" y="1807544"/>
                  </a:lnTo>
                  <a:lnTo>
                    <a:pt x="6596600" y="1805304"/>
                  </a:lnTo>
                  <a:lnTo>
                    <a:pt x="6642687" y="1801591"/>
                  </a:lnTo>
                  <a:lnTo>
                    <a:pt x="6686734" y="1796145"/>
                  </a:lnTo>
                  <a:lnTo>
                    <a:pt x="6728484" y="1788706"/>
                  </a:lnTo>
                  <a:lnTo>
                    <a:pt x="6767677" y="1779015"/>
                  </a:lnTo>
                  <a:lnTo>
                    <a:pt x="6822829" y="1761481"/>
                  </a:lnTo>
                  <a:lnTo>
                    <a:pt x="6874945" y="1741758"/>
                  </a:lnTo>
                  <a:lnTo>
                    <a:pt x="6924238" y="1720017"/>
                  </a:lnTo>
                  <a:lnTo>
                    <a:pt x="6970921" y="1696429"/>
                  </a:lnTo>
                  <a:lnTo>
                    <a:pt x="7015208" y="1671166"/>
                  </a:lnTo>
                  <a:lnTo>
                    <a:pt x="7057313" y="1644398"/>
                  </a:lnTo>
                  <a:lnTo>
                    <a:pt x="7097448" y="1616297"/>
                  </a:lnTo>
                  <a:lnTo>
                    <a:pt x="7135829" y="1587033"/>
                  </a:lnTo>
                  <a:lnTo>
                    <a:pt x="7172668" y="1556778"/>
                  </a:lnTo>
                  <a:lnTo>
                    <a:pt x="7208178" y="1525702"/>
                  </a:lnTo>
                  <a:lnTo>
                    <a:pt x="7242574" y="1493978"/>
                  </a:lnTo>
                  <a:lnTo>
                    <a:pt x="7276069" y="1461775"/>
                  </a:lnTo>
                  <a:lnTo>
                    <a:pt x="7308876" y="1429265"/>
                  </a:lnTo>
                  <a:lnTo>
                    <a:pt x="7341209" y="1396618"/>
                  </a:lnTo>
                  <a:lnTo>
                    <a:pt x="7374526" y="1360643"/>
                  </a:lnTo>
                  <a:lnTo>
                    <a:pt x="7405342" y="1323176"/>
                  </a:lnTo>
                  <a:lnTo>
                    <a:pt x="7433972" y="1284400"/>
                  </a:lnTo>
                  <a:lnTo>
                    <a:pt x="7460729" y="1244494"/>
                  </a:lnTo>
                  <a:lnTo>
                    <a:pt x="7485927" y="1203642"/>
                  </a:lnTo>
                  <a:lnTo>
                    <a:pt x="7509879" y="1162023"/>
                  </a:lnTo>
                  <a:lnTo>
                    <a:pt x="7532898" y="1119820"/>
                  </a:lnTo>
                  <a:lnTo>
                    <a:pt x="7555299" y="1077214"/>
                  </a:lnTo>
                  <a:lnTo>
                    <a:pt x="7577395" y="1034387"/>
                  </a:lnTo>
                  <a:lnTo>
                    <a:pt x="7599499" y="991519"/>
                  </a:lnTo>
                  <a:lnTo>
                    <a:pt x="7621925" y="948793"/>
                  </a:lnTo>
                  <a:lnTo>
                    <a:pt x="7644986" y="906389"/>
                  </a:lnTo>
                  <a:lnTo>
                    <a:pt x="7668996" y="864488"/>
                  </a:lnTo>
                  <a:lnTo>
                    <a:pt x="7693311" y="822200"/>
                  </a:lnTo>
                  <a:lnTo>
                    <a:pt x="7717152" y="778678"/>
                  </a:lnTo>
                  <a:lnTo>
                    <a:pt x="7740632" y="734263"/>
                  </a:lnTo>
                  <a:lnTo>
                    <a:pt x="7763862" y="689296"/>
                  </a:lnTo>
                  <a:lnTo>
                    <a:pt x="7786956" y="644115"/>
                  </a:lnTo>
                  <a:lnTo>
                    <a:pt x="7810026" y="599063"/>
                  </a:lnTo>
                  <a:lnTo>
                    <a:pt x="7833184" y="554478"/>
                  </a:lnTo>
                  <a:lnTo>
                    <a:pt x="7856542" y="510701"/>
                  </a:lnTo>
                  <a:lnTo>
                    <a:pt x="7880213" y="468073"/>
                  </a:lnTo>
                  <a:lnTo>
                    <a:pt x="7904309" y="426933"/>
                  </a:lnTo>
                  <a:lnTo>
                    <a:pt x="7928943" y="387623"/>
                  </a:lnTo>
                  <a:lnTo>
                    <a:pt x="7954227" y="350481"/>
                  </a:lnTo>
                  <a:lnTo>
                    <a:pt x="7980273" y="315849"/>
                  </a:lnTo>
                  <a:lnTo>
                    <a:pt x="8015187" y="274326"/>
                  </a:lnTo>
                  <a:lnTo>
                    <a:pt x="8050979" y="235939"/>
                  </a:lnTo>
                  <a:lnTo>
                    <a:pt x="8087551" y="200339"/>
                  </a:lnTo>
                  <a:lnTo>
                    <a:pt x="8124805" y="167179"/>
                  </a:lnTo>
                  <a:lnTo>
                    <a:pt x="8162645" y="136112"/>
                  </a:lnTo>
                  <a:lnTo>
                    <a:pt x="8200973" y="106789"/>
                  </a:lnTo>
                  <a:lnTo>
                    <a:pt x="8239690" y="78864"/>
                  </a:lnTo>
                  <a:lnTo>
                    <a:pt x="8278701" y="51989"/>
                  </a:lnTo>
                  <a:lnTo>
                    <a:pt x="8317906" y="25817"/>
                  </a:lnTo>
                  <a:lnTo>
                    <a:pt x="8357209" y="0"/>
                  </a:lnTo>
                </a:path>
              </a:pathLst>
            </a:custGeom>
            <a:ln w="28575">
              <a:solidFill>
                <a:srgbClr val="D9D9D9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1888" y="6267907"/>
              <a:ext cx="404622" cy="31242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5871" y="231013"/>
            <a:ext cx="1263230" cy="27736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74217" y="1353058"/>
            <a:ext cx="7506334" cy="848994"/>
            <a:chOff x="674217" y="1353058"/>
            <a:chExt cx="7506334" cy="84899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217" y="1353058"/>
              <a:ext cx="7506334" cy="4526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3937" y="1749298"/>
              <a:ext cx="381000" cy="4526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4436" y="1749298"/>
              <a:ext cx="3883660" cy="45262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01649" y="2732277"/>
            <a:ext cx="5695950" cy="1410335"/>
            <a:chOff x="701649" y="2732277"/>
            <a:chExt cx="5695950" cy="1410335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649" y="2732277"/>
              <a:ext cx="2872613" cy="312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43604" y="2732277"/>
              <a:ext cx="1031100" cy="3124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46193" y="2732277"/>
              <a:ext cx="2038857" cy="3124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1649" y="3006547"/>
              <a:ext cx="3393694" cy="3127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64812" y="3006547"/>
              <a:ext cx="1528190" cy="312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649" y="3281172"/>
              <a:ext cx="5349494" cy="3124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60110" y="3281172"/>
              <a:ext cx="436879" cy="3124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1649" y="3555491"/>
              <a:ext cx="5500751" cy="3124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1649" y="3829811"/>
              <a:ext cx="4551807" cy="312419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6101207" y="4630546"/>
            <a:ext cx="6090920" cy="2227580"/>
            <a:chOff x="6101207" y="4630546"/>
            <a:chExt cx="6090920" cy="2227580"/>
          </a:xfrm>
        </p:grpSpPr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01207" y="4630546"/>
              <a:ext cx="3420364" cy="3124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99397" y="4630546"/>
              <a:ext cx="1369949" cy="3124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01207" y="4904816"/>
              <a:ext cx="5449189" cy="3127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01207" y="5179440"/>
              <a:ext cx="3892804" cy="3124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864216" y="5179440"/>
              <a:ext cx="265175" cy="3124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41001" y="5179440"/>
              <a:ext cx="1013675" cy="3124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01207" y="5453786"/>
              <a:ext cx="5703696" cy="31242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01207" y="5728106"/>
              <a:ext cx="793699" cy="31241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762623" y="5728106"/>
              <a:ext cx="179831" cy="3124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852539" y="5728106"/>
              <a:ext cx="1411477" cy="3124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831322" y="5779096"/>
              <a:ext cx="1360677" cy="10789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84435" y="5838854"/>
              <a:ext cx="731596" cy="92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1888" y="6267907"/>
            <a:ext cx="404622" cy="3124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05871" y="231013"/>
            <a:ext cx="1263230" cy="27736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084434" y="5779096"/>
            <a:ext cx="2107565" cy="1079500"/>
            <a:chOff x="10084434" y="5779096"/>
            <a:chExt cx="2107565" cy="107950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31321" y="5779096"/>
              <a:ext cx="1360677" cy="10789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84434" y="5838854"/>
              <a:ext cx="731596" cy="928789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18617" y="831214"/>
          <a:ext cx="11757660" cy="4742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21885"/>
                <a:gridCol w="6816090"/>
              </a:tblGrid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810257" y="857453"/>
            <a:ext cx="1868170" cy="278130"/>
            <a:chOff x="1810257" y="857453"/>
            <a:chExt cx="1868170" cy="2781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0257" y="857453"/>
              <a:ext cx="1180249" cy="2776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72739" y="857453"/>
              <a:ext cx="805434" cy="27767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83321" y="857453"/>
            <a:ext cx="1664589" cy="277672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316382" y="1228293"/>
            <a:ext cx="4567555" cy="765810"/>
            <a:chOff x="316382" y="1228293"/>
            <a:chExt cx="4567555" cy="76581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6382" y="1228293"/>
              <a:ext cx="921867" cy="2776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2027" y="1228293"/>
              <a:ext cx="3751707" cy="2776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6382" y="1472438"/>
              <a:ext cx="4270629" cy="2773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6382" y="1716278"/>
              <a:ext cx="1230807" cy="27736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5239258" y="1228293"/>
            <a:ext cx="6166485" cy="278130"/>
            <a:chOff x="5239258" y="1228293"/>
            <a:chExt cx="6166485" cy="278130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39258" y="1228293"/>
              <a:ext cx="2978785" cy="2776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07680" y="1228293"/>
              <a:ext cx="1315084" cy="2776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60661" y="1228293"/>
              <a:ext cx="2044827" cy="277672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16382" y="2051557"/>
            <a:ext cx="4562475" cy="765175"/>
            <a:chOff x="316382" y="2051557"/>
            <a:chExt cx="4562475" cy="765175"/>
          </a:xfrm>
        </p:grpSpPr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6382" y="2051557"/>
              <a:ext cx="256032" cy="2773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1266" y="2051557"/>
              <a:ext cx="1388872" cy="27736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13305" y="2051557"/>
              <a:ext cx="3065145" cy="27736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6382" y="2295397"/>
              <a:ext cx="706221" cy="27736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1715" y="2295397"/>
              <a:ext cx="1090841" cy="27736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51989" y="2295397"/>
              <a:ext cx="2406395" cy="27736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6382" y="2538933"/>
              <a:ext cx="2379218" cy="27767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5239258" y="2051557"/>
            <a:ext cx="6623050" cy="521334"/>
            <a:chOff x="5239258" y="2051557"/>
            <a:chExt cx="6623050" cy="521334"/>
          </a:xfrm>
        </p:grpSpPr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239258" y="2051557"/>
              <a:ext cx="6622796" cy="27736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39258" y="2295397"/>
              <a:ext cx="2643378" cy="277367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316382" y="2874898"/>
            <a:ext cx="4308475" cy="521334"/>
            <a:chOff x="316382" y="2874898"/>
            <a:chExt cx="4308475" cy="521334"/>
          </a:xfrm>
        </p:grpSpPr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6382" y="2874898"/>
              <a:ext cx="258317" cy="27736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2790" y="2874898"/>
              <a:ext cx="1337056" cy="27736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58441" y="2874898"/>
              <a:ext cx="2866389" cy="27736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6382" y="3118738"/>
              <a:ext cx="2826004" cy="277367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5239258" y="2874898"/>
            <a:ext cx="6537959" cy="765175"/>
            <a:chOff x="5239258" y="2874898"/>
            <a:chExt cx="6537959" cy="765175"/>
          </a:xfrm>
        </p:grpSpPr>
        <p:pic>
          <p:nvPicPr>
            <p:cNvPr id="38" name="object 3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39258" y="2874898"/>
              <a:ext cx="5605272" cy="27736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239258" y="3118738"/>
              <a:ext cx="6537833" cy="27736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39258" y="3362578"/>
              <a:ext cx="5031740" cy="277367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316382" y="3941648"/>
            <a:ext cx="4759960" cy="765810"/>
            <a:chOff x="316382" y="3941648"/>
            <a:chExt cx="4759960" cy="765810"/>
          </a:xfrm>
        </p:grpSpPr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6382" y="3941648"/>
              <a:ext cx="269748" cy="2776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8886" y="3941648"/>
              <a:ext cx="1205661" cy="27767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634998" y="3941648"/>
              <a:ext cx="3441191" cy="2776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6382" y="4185792"/>
              <a:ext cx="4515104" cy="27736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6382" y="4429632"/>
              <a:ext cx="4738243" cy="277368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5239258" y="3941648"/>
            <a:ext cx="5605780" cy="521970"/>
            <a:chOff x="5239258" y="3941648"/>
            <a:chExt cx="5605780" cy="521970"/>
          </a:xfrm>
        </p:grpSpPr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239258" y="3941648"/>
              <a:ext cx="5605272" cy="27767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239258" y="4185792"/>
              <a:ext cx="3157219" cy="277368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316382" y="4764913"/>
            <a:ext cx="4133850" cy="765810"/>
            <a:chOff x="316382" y="4764913"/>
            <a:chExt cx="4133850" cy="765810"/>
          </a:xfrm>
        </p:grpSpPr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6382" y="4764913"/>
              <a:ext cx="253745" cy="27736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29742" y="4764913"/>
              <a:ext cx="1260538" cy="27736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85290" y="4764913"/>
              <a:ext cx="2764536" cy="27736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6382" y="5008753"/>
              <a:ext cx="3387598" cy="27736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16382" y="5252669"/>
              <a:ext cx="1621789" cy="277672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5239258" y="4764913"/>
            <a:ext cx="6499225" cy="521334"/>
            <a:chOff x="5239258" y="4764913"/>
            <a:chExt cx="6499225" cy="521334"/>
          </a:xfrm>
        </p:grpSpPr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239258" y="4764913"/>
              <a:ext cx="6499097" cy="27736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239258" y="5008753"/>
              <a:ext cx="3044190" cy="27736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74736" y="5008753"/>
              <a:ext cx="1315084" cy="27736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27717" y="5008753"/>
              <a:ext cx="2044827" cy="2773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7830" y="1732737"/>
            <a:ext cx="3581400" cy="4838700"/>
          </a:xfrm>
          <a:custGeom>
            <a:avLst/>
            <a:gdLst/>
            <a:ahLst/>
            <a:cxnLst/>
            <a:rect l="l" t="t" r="r" b="b"/>
            <a:pathLst>
              <a:path w="3581400" h="4838700">
                <a:moveTo>
                  <a:pt x="3581400" y="0"/>
                </a:moveTo>
                <a:lnTo>
                  <a:pt x="0" y="0"/>
                </a:lnTo>
                <a:lnTo>
                  <a:pt x="0" y="4838192"/>
                </a:lnTo>
                <a:lnTo>
                  <a:pt x="3581400" y="4838192"/>
                </a:lnTo>
                <a:lnTo>
                  <a:pt x="3581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261739" y="1743621"/>
            <a:ext cx="3581400" cy="4838700"/>
            <a:chOff x="4261739" y="1743621"/>
            <a:chExt cx="3581400" cy="4838700"/>
          </a:xfrm>
        </p:grpSpPr>
        <p:sp>
          <p:nvSpPr>
            <p:cNvPr id="4" name="object 4"/>
            <p:cNvSpPr/>
            <p:nvPr/>
          </p:nvSpPr>
          <p:spPr>
            <a:xfrm>
              <a:off x="4261739" y="1743621"/>
              <a:ext cx="3581400" cy="4838700"/>
            </a:xfrm>
            <a:custGeom>
              <a:avLst/>
              <a:gdLst/>
              <a:ahLst/>
              <a:cxnLst/>
              <a:rect l="l" t="t" r="r" b="b"/>
              <a:pathLst>
                <a:path w="3581400" h="4838700">
                  <a:moveTo>
                    <a:pt x="3581399" y="0"/>
                  </a:moveTo>
                  <a:lnTo>
                    <a:pt x="0" y="0"/>
                  </a:lnTo>
                  <a:lnTo>
                    <a:pt x="0" y="4838192"/>
                  </a:lnTo>
                  <a:lnTo>
                    <a:pt x="3581399" y="4838192"/>
                  </a:lnTo>
                  <a:lnTo>
                    <a:pt x="35813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7062" y="6263030"/>
              <a:ext cx="289560" cy="312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1842" y="6263030"/>
              <a:ext cx="268224" cy="312724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446316" y="1744040"/>
            <a:ext cx="3581400" cy="4838700"/>
          </a:xfrm>
          <a:custGeom>
            <a:avLst/>
            <a:gdLst/>
            <a:ahLst/>
            <a:cxnLst/>
            <a:rect l="l" t="t" r="r" b="b"/>
            <a:pathLst>
              <a:path w="3581400" h="4838700">
                <a:moveTo>
                  <a:pt x="3581400" y="0"/>
                </a:moveTo>
                <a:lnTo>
                  <a:pt x="0" y="0"/>
                </a:lnTo>
                <a:lnTo>
                  <a:pt x="0" y="4838192"/>
                </a:lnTo>
                <a:lnTo>
                  <a:pt x="3581400" y="4838192"/>
                </a:lnTo>
                <a:lnTo>
                  <a:pt x="3581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641" y="1018362"/>
            <a:ext cx="11333226" cy="62514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943965" y="2393899"/>
            <a:ext cx="2908935" cy="2954655"/>
            <a:chOff x="943965" y="2393899"/>
            <a:chExt cx="2908935" cy="295465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965" y="2393899"/>
              <a:ext cx="1830705" cy="3477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965" y="2683459"/>
              <a:ext cx="2597404" cy="3477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3965" y="2973324"/>
              <a:ext cx="2753487" cy="3474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3965" y="3262884"/>
              <a:ext cx="1604391" cy="3474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4905" y="3262884"/>
              <a:ext cx="789432" cy="3474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3965" y="3552444"/>
              <a:ext cx="2908935" cy="3474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3965" y="3841953"/>
              <a:ext cx="301752" cy="3477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3965" y="4131817"/>
              <a:ext cx="1242910" cy="3474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3965" y="4421377"/>
              <a:ext cx="2364359" cy="3474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76905" y="4421377"/>
              <a:ext cx="91440" cy="3474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3965" y="4710938"/>
              <a:ext cx="949236" cy="3474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74571" y="4710938"/>
              <a:ext cx="1874901" cy="3474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3965" y="5000498"/>
              <a:ext cx="1010196" cy="3474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27911" y="5000498"/>
              <a:ext cx="185927" cy="3474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920875" y="5000498"/>
              <a:ext cx="1195489" cy="347471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46316" y="1744040"/>
            <a:ext cx="3581400" cy="483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15430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 marL="154305">
              <a:lnSpc>
                <a:spcPct val="100000"/>
              </a:lnSpc>
              <a:spcBef>
                <a:spcPts val="1660"/>
              </a:spcBef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 MT"/>
              <a:cs typeface="Arial MT"/>
            </a:endParaRPr>
          </a:p>
          <a:p>
            <a:pPr marL="154305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5430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54305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857877" y="2437129"/>
            <a:ext cx="2980055" cy="2482215"/>
            <a:chOff x="4857877" y="2437129"/>
            <a:chExt cx="2980055" cy="2482215"/>
          </a:xfrm>
        </p:grpSpPr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57877" y="2437129"/>
              <a:ext cx="1560702" cy="3474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76721" y="2437129"/>
              <a:ext cx="923544" cy="3474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46722" y="2437129"/>
              <a:ext cx="204216" cy="3474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57877" y="2741929"/>
              <a:ext cx="1045032" cy="3474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57877" y="3046729"/>
              <a:ext cx="2979547" cy="3474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57877" y="3351606"/>
              <a:ext cx="1202270" cy="34777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39917" y="3351606"/>
              <a:ext cx="979678" cy="34777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837553" y="3351606"/>
              <a:ext cx="297179" cy="34777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36054" y="3351606"/>
              <a:ext cx="726033" cy="34777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57877" y="3656710"/>
              <a:ext cx="1741804" cy="34747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57877" y="3961510"/>
              <a:ext cx="2507869" cy="34747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57877" y="4266310"/>
              <a:ext cx="1980692" cy="34747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06489" y="4266310"/>
              <a:ext cx="204216" cy="34747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57877" y="4571060"/>
              <a:ext cx="1299590" cy="3477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013069" y="4571060"/>
              <a:ext cx="210312" cy="347776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788212" y="1726133"/>
            <a:ext cx="3131820" cy="4780915"/>
            <a:chOff x="788212" y="1726133"/>
            <a:chExt cx="3131820" cy="4780915"/>
          </a:xfrm>
        </p:grpSpPr>
        <p:pic>
          <p:nvPicPr>
            <p:cNvPr id="43" name="object 4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43965" y="5290108"/>
              <a:ext cx="2815082" cy="34777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43965" y="5579973"/>
              <a:ext cx="2820416" cy="34747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43965" y="5869533"/>
              <a:ext cx="991031" cy="34747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811146" y="5869533"/>
              <a:ext cx="2108707" cy="34747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43965" y="6159093"/>
              <a:ext cx="674827" cy="34747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88212" y="1726133"/>
              <a:ext cx="804672" cy="69372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4261739" y="1743621"/>
            <a:ext cx="3581400" cy="483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Times New Roman"/>
              <a:cs typeface="Times New Roman"/>
            </a:endParaRPr>
          </a:p>
          <a:p>
            <a:pPr marL="252729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 MT"/>
              <a:cs typeface="Arial MT"/>
            </a:endParaRPr>
          </a:p>
          <a:p>
            <a:pPr marL="252729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 MT"/>
              <a:cs typeface="Arial MT"/>
            </a:endParaRPr>
          </a:p>
          <a:p>
            <a:pPr marL="252729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Arial MT"/>
              <a:cs typeface="Arial MT"/>
            </a:endParaRPr>
          </a:p>
          <a:p>
            <a:pPr marL="252729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4355846" y="1726133"/>
            <a:ext cx="3464560" cy="3802379"/>
            <a:chOff x="4355846" y="1726133"/>
            <a:chExt cx="3464560" cy="3802379"/>
          </a:xfrm>
        </p:grpSpPr>
        <p:pic>
          <p:nvPicPr>
            <p:cNvPr id="51" name="object 5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857877" y="4876164"/>
              <a:ext cx="2962021" cy="34747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857877" y="5180964"/>
              <a:ext cx="313182" cy="34747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066665" y="5180964"/>
              <a:ext cx="1561084" cy="34747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355846" y="1726133"/>
              <a:ext cx="939546" cy="693724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8276081" y="2411730"/>
            <a:ext cx="1149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8090027" y="1733118"/>
            <a:ext cx="4102100" cy="5125085"/>
            <a:chOff x="8090027" y="1733118"/>
            <a:chExt cx="4102100" cy="5125085"/>
          </a:xfrm>
        </p:grpSpPr>
        <p:pic>
          <p:nvPicPr>
            <p:cNvPr id="57" name="object 5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631682" y="2409139"/>
              <a:ext cx="1448180" cy="34777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934956" y="2409139"/>
              <a:ext cx="1107909" cy="347776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631682" y="2714244"/>
              <a:ext cx="2106676" cy="34747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631682" y="3019044"/>
              <a:ext cx="345185" cy="34747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62060" y="3019044"/>
              <a:ext cx="204216" cy="34747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964168" y="3019044"/>
              <a:ext cx="1483359" cy="34747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631682" y="3323844"/>
              <a:ext cx="2639060" cy="347471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8631682" y="3628644"/>
              <a:ext cx="1946782" cy="347471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439400" y="3628644"/>
              <a:ext cx="1076731" cy="347471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631682" y="3933393"/>
              <a:ext cx="733717" cy="34777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304020" y="3933393"/>
              <a:ext cx="298703" cy="34777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512808" y="3933393"/>
              <a:ext cx="1292352" cy="347776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631682" y="4238498"/>
              <a:ext cx="733717" cy="34747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304020" y="4238498"/>
              <a:ext cx="1659635" cy="34747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631682" y="4543298"/>
              <a:ext cx="1076731" cy="347471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31682" y="4848098"/>
              <a:ext cx="980033" cy="347471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529572" y="4848098"/>
              <a:ext cx="1659635" cy="34747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8631682" y="5152974"/>
              <a:ext cx="1076731" cy="347776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631682" y="5458053"/>
              <a:ext cx="1261872" cy="34747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090027" y="1733118"/>
              <a:ext cx="937259" cy="69372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831322" y="5779096"/>
              <a:ext cx="1360677" cy="107890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084435" y="5838854"/>
              <a:ext cx="731596" cy="928789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8276081" y="3021583"/>
            <a:ext cx="1149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8276081" y="3935933"/>
            <a:ext cx="11493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276081" y="4850638"/>
            <a:ext cx="1149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276081" y="5460593"/>
            <a:ext cx="11493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83" name="object 83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4450715" y="5640400"/>
            <a:ext cx="827976" cy="827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59094" y="6257544"/>
            <a:ext cx="405130" cy="312420"/>
            <a:chOff x="5959094" y="6257544"/>
            <a:chExt cx="405130" cy="3124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9094" y="6257544"/>
              <a:ext cx="284073" cy="312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1207" y="6257544"/>
              <a:ext cx="262737" cy="31242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01752" y="999744"/>
            <a:ext cx="6830695" cy="4825365"/>
            <a:chOff x="301752" y="999744"/>
            <a:chExt cx="6830695" cy="48253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752" y="999744"/>
              <a:ext cx="6830568" cy="47807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5345" y="1122299"/>
              <a:ext cx="5548249" cy="3124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5345" y="1396568"/>
              <a:ext cx="4659757" cy="3127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345" y="1671193"/>
              <a:ext cx="3108452" cy="3124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4188" y="1671193"/>
              <a:ext cx="996124" cy="3124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29632" y="1671193"/>
              <a:ext cx="1925192" cy="3124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345" y="1945513"/>
              <a:ext cx="6194044" cy="312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5345" y="2219833"/>
              <a:ext cx="6261989" cy="3124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5345" y="2494152"/>
              <a:ext cx="5889752" cy="3124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5345" y="2768549"/>
              <a:ext cx="2094483" cy="3127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39619" y="2768549"/>
              <a:ext cx="4226433" cy="312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5345" y="3043173"/>
              <a:ext cx="1069416" cy="3124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91107" y="3043173"/>
              <a:ext cx="1856613" cy="3124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24149" y="3043173"/>
              <a:ext cx="3796410" cy="3124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55345" y="3317494"/>
              <a:ext cx="1721612" cy="3124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5345" y="3866133"/>
              <a:ext cx="1697227" cy="3124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22043" y="3866133"/>
              <a:ext cx="4852797" cy="3124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55345" y="4140403"/>
              <a:ext cx="3594354" cy="31272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25773" y="4140403"/>
              <a:ext cx="2353437" cy="31272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5345" y="4415028"/>
              <a:ext cx="6473317" cy="3124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5345" y="4689347"/>
              <a:ext cx="1856232" cy="3124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79015" y="4689347"/>
              <a:ext cx="1556131" cy="3124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765168" y="4689347"/>
              <a:ext cx="3113151" cy="3124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55345" y="4963667"/>
              <a:ext cx="2470785" cy="31241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02584" y="4963667"/>
              <a:ext cx="3338703" cy="3124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5345" y="5237937"/>
              <a:ext cx="5983859" cy="3127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5345" y="5512308"/>
              <a:ext cx="1875917" cy="312724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0405871" y="231013"/>
            <a:ext cx="1263230" cy="277368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6629527" y="5203444"/>
            <a:ext cx="767715" cy="869315"/>
            <a:chOff x="6629527" y="5203444"/>
            <a:chExt cx="767715" cy="869315"/>
          </a:xfrm>
        </p:grpSpPr>
        <p:sp>
          <p:nvSpPr>
            <p:cNvPr id="35" name="object 35"/>
            <p:cNvSpPr/>
            <p:nvPr/>
          </p:nvSpPr>
          <p:spPr>
            <a:xfrm>
              <a:off x="6629527" y="5203443"/>
              <a:ext cx="767715" cy="869315"/>
            </a:xfrm>
            <a:custGeom>
              <a:avLst/>
              <a:gdLst/>
              <a:ahLst/>
              <a:cxnLst/>
              <a:rect l="l" t="t" r="r" b="b"/>
              <a:pathLst>
                <a:path w="767715" h="869314">
                  <a:moveTo>
                    <a:pt x="403606" y="60960"/>
                  </a:moveTo>
                  <a:lnTo>
                    <a:pt x="396748" y="55372"/>
                  </a:lnTo>
                  <a:lnTo>
                    <a:pt x="388747" y="55372"/>
                  </a:lnTo>
                  <a:lnTo>
                    <a:pt x="379730" y="55372"/>
                  </a:lnTo>
                  <a:lnTo>
                    <a:pt x="372872" y="60960"/>
                  </a:lnTo>
                  <a:lnTo>
                    <a:pt x="372872" y="74803"/>
                  </a:lnTo>
                  <a:lnTo>
                    <a:pt x="379730" y="80391"/>
                  </a:lnTo>
                  <a:lnTo>
                    <a:pt x="396748" y="80391"/>
                  </a:lnTo>
                  <a:lnTo>
                    <a:pt x="403606" y="74803"/>
                  </a:lnTo>
                  <a:lnTo>
                    <a:pt x="403606" y="60960"/>
                  </a:lnTo>
                  <a:close/>
                </a:path>
                <a:path w="767715" h="869314">
                  <a:moveTo>
                    <a:pt x="704850" y="115443"/>
                  </a:moveTo>
                  <a:lnTo>
                    <a:pt x="697992" y="108966"/>
                  </a:lnTo>
                  <a:lnTo>
                    <a:pt x="596900" y="108966"/>
                  </a:lnTo>
                  <a:lnTo>
                    <a:pt x="590042" y="115443"/>
                  </a:lnTo>
                  <a:lnTo>
                    <a:pt x="590042" y="129286"/>
                  </a:lnTo>
                  <a:lnTo>
                    <a:pt x="596900" y="134874"/>
                  </a:lnTo>
                  <a:lnTo>
                    <a:pt x="674116" y="134874"/>
                  </a:lnTo>
                  <a:lnTo>
                    <a:pt x="674116" y="762965"/>
                  </a:lnTo>
                  <a:lnTo>
                    <a:pt x="102235" y="762965"/>
                  </a:lnTo>
                  <a:lnTo>
                    <a:pt x="102235" y="134874"/>
                  </a:lnTo>
                  <a:lnTo>
                    <a:pt x="179578" y="134874"/>
                  </a:lnTo>
                  <a:lnTo>
                    <a:pt x="186309" y="129286"/>
                  </a:lnTo>
                  <a:lnTo>
                    <a:pt x="186309" y="115443"/>
                  </a:lnTo>
                  <a:lnTo>
                    <a:pt x="179578" y="108966"/>
                  </a:lnTo>
                  <a:lnTo>
                    <a:pt x="86360" y="108966"/>
                  </a:lnTo>
                  <a:lnTo>
                    <a:pt x="78359" y="108966"/>
                  </a:lnTo>
                  <a:lnTo>
                    <a:pt x="71628" y="115443"/>
                  </a:lnTo>
                  <a:lnTo>
                    <a:pt x="71628" y="782358"/>
                  </a:lnTo>
                  <a:lnTo>
                    <a:pt x="78359" y="787946"/>
                  </a:lnTo>
                  <a:lnTo>
                    <a:pt x="697992" y="787946"/>
                  </a:lnTo>
                  <a:lnTo>
                    <a:pt x="704850" y="782358"/>
                  </a:lnTo>
                  <a:lnTo>
                    <a:pt x="704850" y="115443"/>
                  </a:lnTo>
                  <a:close/>
                </a:path>
                <a:path w="767715" h="869314">
                  <a:moveTo>
                    <a:pt x="767461" y="108077"/>
                  </a:moveTo>
                  <a:lnTo>
                    <a:pt x="764832" y="87795"/>
                  </a:lnTo>
                  <a:lnTo>
                    <a:pt x="759142" y="80391"/>
                  </a:lnTo>
                  <a:lnTo>
                    <a:pt x="751916" y="71018"/>
                  </a:lnTo>
                  <a:lnTo>
                    <a:pt x="741172" y="65125"/>
                  </a:lnTo>
                  <a:lnTo>
                    <a:pt x="741172" y="108077"/>
                  </a:lnTo>
                  <a:lnTo>
                    <a:pt x="741172" y="815644"/>
                  </a:lnTo>
                  <a:lnTo>
                    <a:pt x="738378" y="826592"/>
                  </a:lnTo>
                  <a:lnTo>
                    <a:pt x="730821" y="835380"/>
                  </a:lnTo>
                  <a:lnTo>
                    <a:pt x="719632" y="841222"/>
                  </a:lnTo>
                  <a:lnTo>
                    <a:pt x="705993" y="843343"/>
                  </a:lnTo>
                  <a:lnTo>
                    <a:pt x="69342" y="843343"/>
                  </a:lnTo>
                  <a:lnTo>
                    <a:pt x="56337" y="841095"/>
                  </a:lnTo>
                  <a:lnTo>
                    <a:pt x="45440" y="835025"/>
                  </a:lnTo>
                  <a:lnTo>
                    <a:pt x="37960" y="826198"/>
                  </a:lnTo>
                  <a:lnTo>
                    <a:pt x="35179" y="815644"/>
                  </a:lnTo>
                  <a:lnTo>
                    <a:pt x="35179" y="108077"/>
                  </a:lnTo>
                  <a:lnTo>
                    <a:pt x="37960" y="97485"/>
                  </a:lnTo>
                  <a:lnTo>
                    <a:pt x="45440" y="88671"/>
                  </a:lnTo>
                  <a:lnTo>
                    <a:pt x="56337" y="82638"/>
                  </a:lnTo>
                  <a:lnTo>
                    <a:pt x="69342" y="80391"/>
                  </a:lnTo>
                  <a:lnTo>
                    <a:pt x="221742" y="80391"/>
                  </a:lnTo>
                  <a:lnTo>
                    <a:pt x="221742" y="129286"/>
                  </a:lnTo>
                  <a:lnTo>
                    <a:pt x="229616" y="134874"/>
                  </a:lnTo>
                  <a:lnTo>
                    <a:pt x="546862" y="134874"/>
                  </a:lnTo>
                  <a:lnTo>
                    <a:pt x="554736" y="129286"/>
                  </a:lnTo>
                  <a:lnTo>
                    <a:pt x="554736" y="108966"/>
                  </a:lnTo>
                  <a:lnTo>
                    <a:pt x="554736" y="80391"/>
                  </a:lnTo>
                  <a:lnTo>
                    <a:pt x="705993" y="80391"/>
                  </a:lnTo>
                  <a:lnTo>
                    <a:pt x="719632" y="82638"/>
                  </a:lnTo>
                  <a:lnTo>
                    <a:pt x="730821" y="88671"/>
                  </a:lnTo>
                  <a:lnTo>
                    <a:pt x="738378" y="97485"/>
                  </a:lnTo>
                  <a:lnTo>
                    <a:pt x="741172" y="108077"/>
                  </a:lnTo>
                  <a:lnTo>
                    <a:pt x="741172" y="65125"/>
                  </a:lnTo>
                  <a:lnTo>
                    <a:pt x="731113" y="59601"/>
                  </a:lnTo>
                  <a:lnTo>
                    <a:pt x="704850" y="55372"/>
                  </a:lnTo>
                  <a:lnTo>
                    <a:pt x="550164" y="55372"/>
                  </a:lnTo>
                  <a:lnTo>
                    <a:pt x="542925" y="44030"/>
                  </a:lnTo>
                  <a:lnTo>
                    <a:pt x="532041" y="35293"/>
                  </a:lnTo>
                  <a:lnTo>
                    <a:pt x="524129" y="32004"/>
                  </a:lnTo>
                  <a:lnTo>
                    <a:pt x="524129" y="60071"/>
                  </a:lnTo>
                  <a:lnTo>
                    <a:pt x="524129" y="108966"/>
                  </a:lnTo>
                  <a:lnTo>
                    <a:pt x="254635" y="108966"/>
                  </a:lnTo>
                  <a:lnTo>
                    <a:pt x="254635" y="80391"/>
                  </a:lnTo>
                  <a:lnTo>
                    <a:pt x="254635" y="67437"/>
                  </a:lnTo>
                  <a:lnTo>
                    <a:pt x="252349" y="67437"/>
                  </a:lnTo>
                  <a:lnTo>
                    <a:pt x="252349" y="60071"/>
                  </a:lnTo>
                  <a:lnTo>
                    <a:pt x="260223" y="52578"/>
                  </a:lnTo>
                  <a:lnTo>
                    <a:pt x="335280" y="52578"/>
                  </a:lnTo>
                  <a:lnTo>
                    <a:pt x="340995" y="50800"/>
                  </a:lnTo>
                  <a:lnTo>
                    <a:pt x="375119" y="27305"/>
                  </a:lnTo>
                  <a:lnTo>
                    <a:pt x="388747" y="25781"/>
                  </a:lnTo>
                  <a:lnTo>
                    <a:pt x="401878" y="27305"/>
                  </a:lnTo>
                  <a:lnTo>
                    <a:pt x="413766" y="31597"/>
                  </a:lnTo>
                  <a:lnTo>
                    <a:pt x="423926" y="38328"/>
                  </a:lnTo>
                  <a:lnTo>
                    <a:pt x="431927" y="47117"/>
                  </a:lnTo>
                  <a:lnTo>
                    <a:pt x="435356" y="50800"/>
                  </a:lnTo>
                  <a:lnTo>
                    <a:pt x="441071" y="52578"/>
                  </a:lnTo>
                  <a:lnTo>
                    <a:pt x="516128" y="52578"/>
                  </a:lnTo>
                  <a:lnTo>
                    <a:pt x="524129" y="60071"/>
                  </a:lnTo>
                  <a:lnTo>
                    <a:pt x="524129" y="32004"/>
                  </a:lnTo>
                  <a:lnTo>
                    <a:pt x="518566" y="29679"/>
                  </a:lnTo>
                  <a:lnTo>
                    <a:pt x="503555" y="27686"/>
                  </a:lnTo>
                  <a:lnTo>
                    <a:pt x="452501" y="27686"/>
                  </a:lnTo>
                  <a:lnTo>
                    <a:pt x="450316" y="25781"/>
                  </a:lnTo>
                  <a:lnTo>
                    <a:pt x="439089" y="15976"/>
                  </a:lnTo>
                  <a:lnTo>
                    <a:pt x="423138" y="7277"/>
                  </a:lnTo>
                  <a:lnTo>
                    <a:pt x="405079" y="1866"/>
                  </a:lnTo>
                  <a:lnTo>
                    <a:pt x="385318" y="0"/>
                  </a:lnTo>
                  <a:lnTo>
                    <a:pt x="365544" y="1866"/>
                  </a:lnTo>
                  <a:lnTo>
                    <a:pt x="347497" y="7277"/>
                  </a:lnTo>
                  <a:lnTo>
                    <a:pt x="331597" y="15976"/>
                  </a:lnTo>
                  <a:lnTo>
                    <a:pt x="318262" y="27686"/>
                  </a:lnTo>
                  <a:lnTo>
                    <a:pt x="267081" y="27686"/>
                  </a:lnTo>
                  <a:lnTo>
                    <a:pt x="252183" y="29679"/>
                  </a:lnTo>
                  <a:lnTo>
                    <a:pt x="238734" y="35293"/>
                  </a:lnTo>
                  <a:lnTo>
                    <a:pt x="227838" y="44030"/>
                  </a:lnTo>
                  <a:lnTo>
                    <a:pt x="220599" y="55372"/>
                  </a:lnTo>
                  <a:lnTo>
                    <a:pt x="65913" y="55372"/>
                  </a:lnTo>
                  <a:lnTo>
                    <a:pt x="39801" y="59601"/>
                  </a:lnTo>
                  <a:lnTo>
                    <a:pt x="18897" y="71018"/>
                  </a:lnTo>
                  <a:lnTo>
                    <a:pt x="5029" y="87795"/>
                  </a:lnTo>
                  <a:lnTo>
                    <a:pt x="0" y="108077"/>
                  </a:lnTo>
                  <a:lnTo>
                    <a:pt x="0" y="815644"/>
                  </a:lnTo>
                  <a:lnTo>
                    <a:pt x="5321" y="836879"/>
                  </a:lnTo>
                  <a:lnTo>
                    <a:pt x="19710" y="853846"/>
                  </a:lnTo>
                  <a:lnTo>
                    <a:pt x="40716" y="865111"/>
                  </a:lnTo>
                  <a:lnTo>
                    <a:pt x="65913" y="869175"/>
                  </a:lnTo>
                  <a:lnTo>
                    <a:pt x="702564" y="869175"/>
                  </a:lnTo>
                  <a:lnTo>
                    <a:pt x="728027" y="864971"/>
                  </a:lnTo>
                  <a:lnTo>
                    <a:pt x="748626" y="853503"/>
                  </a:lnTo>
                  <a:lnTo>
                    <a:pt x="756856" y="843343"/>
                  </a:lnTo>
                  <a:lnTo>
                    <a:pt x="762419" y="836485"/>
                  </a:lnTo>
                  <a:lnTo>
                    <a:pt x="767461" y="815644"/>
                  </a:lnTo>
                  <a:lnTo>
                    <a:pt x="767461" y="108077"/>
                  </a:lnTo>
                  <a:close/>
                </a:path>
              </a:pathLst>
            </a:custGeom>
            <a:solidFill>
              <a:srgbClr val="342F7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00088" y="5584952"/>
              <a:ext cx="100075" cy="812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00088" y="5707735"/>
              <a:ext cx="100075" cy="8037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00088" y="5829706"/>
              <a:ext cx="100075" cy="8130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800088" y="5380862"/>
              <a:ext cx="434340" cy="529590"/>
            </a:xfrm>
            <a:custGeom>
              <a:avLst/>
              <a:gdLst/>
              <a:ahLst/>
              <a:cxnLst/>
              <a:rect l="l" t="t" r="r" b="b"/>
              <a:pathLst>
                <a:path w="434340" h="529589">
                  <a:moveTo>
                    <a:pt x="215900" y="59944"/>
                  </a:moveTo>
                  <a:lnTo>
                    <a:pt x="209169" y="54356"/>
                  </a:lnTo>
                  <a:lnTo>
                    <a:pt x="151130" y="54356"/>
                  </a:lnTo>
                  <a:lnTo>
                    <a:pt x="141986" y="54356"/>
                  </a:lnTo>
                  <a:lnTo>
                    <a:pt x="135255" y="59944"/>
                  </a:lnTo>
                  <a:lnTo>
                    <a:pt x="135255" y="73787"/>
                  </a:lnTo>
                  <a:lnTo>
                    <a:pt x="141986" y="79375"/>
                  </a:lnTo>
                  <a:lnTo>
                    <a:pt x="209169" y="79375"/>
                  </a:lnTo>
                  <a:lnTo>
                    <a:pt x="215900" y="73787"/>
                  </a:lnTo>
                  <a:lnTo>
                    <a:pt x="215900" y="59944"/>
                  </a:lnTo>
                  <a:close/>
                </a:path>
                <a:path w="434340" h="529589">
                  <a:moveTo>
                    <a:pt x="315976" y="455282"/>
                  </a:moveTo>
                  <a:lnTo>
                    <a:pt x="310261" y="448843"/>
                  </a:lnTo>
                  <a:lnTo>
                    <a:pt x="149987" y="448843"/>
                  </a:lnTo>
                  <a:lnTo>
                    <a:pt x="140843" y="448843"/>
                  </a:lnTo>
                  <a:lnTo>
                    <a:pt x="134112" y="455282"/>
                  </a:lnTo>
                  <a:lnTo>
                    <a:pt x="134112" y="469163"/>
                  </a:lnTo>
                  <a:lnTo>
                    <a:pt x="140843" y="474675"/>
                  </a:lnTo>
                  <a:lnTo>
                    <a:pt x="307975" y="474675"/>
                  </a:lnTo>
                  <a:lnTo>
                    <a:pt x="315976" y="469163"/>
                  </a:lnTo>
                  <a:lnTo>
                    <a:pt x="315976" y="455282"/>
                  </a:lnTo>
                  <a:close/>
                </a:path>
                <a:path w="434340" h="529589">
                  <a:moveTo>
                    <a:pt x="315976" y="332460"/>
                  </a:moveTo>
                  <a:lnTo>
                    <a:pt x="310261" y="326872"/>
                  </a:lnTo>
                  <a:lnTo>
                    <a:pt x="149987" y="326872"/>
                  </a:lnTo>
                  <a:lnTo>
                    <a:pt x="140843" y="326872"/>
                  </a:lnTo>
                  <a:lnTo>
                    <a:pt x="134112" y="332460"/>
                  </a:lnTo>
                  <a:lnTo>
                    <a:pt x="134112" y="346354"/>
                  </a:lnTo>
                  <a:lnTo>
                    <a:pt x="140843" y="351853"/>
                  </a:lnTo>
                  <a:lnTo>
                    <a:pt x="307975" y="351853"/>
                  </a:lnTo>
                  <a:lnTo>
                    <a:pt x="315976" y="346354"/>
                  </a:lnTo>
                  <a:lnTo>
                    <a:pt x="315976" y="332460"/>
                  </a:lnTo>
                  <a:close/>
                </a:path>
                <a:path w="434340" h="529589">
                  <a:moveTo>
                    <a:pt x="315976" y="210502"/>
                  </a:moveTo>
                  <a:lnTo>
                    <a:pt x="310261" y="204089"/>
                  </a:lnTo>
                  <a:lnTo>
                    <a:pt x="149987" y="204089"/>
                  </a:lnTo>
                  <a:lnTo>
                    <a:pt x="140843" y="204089"/>
                  </a:lnTo>
                  <a:lnTo>
                    <a:pt x="134112" y="210502"/>
                  </a:lnTo>
                  <a:lnTo>
                    <a:pt x="134112" y="224383"/>
                  </a:lnTo>
                  <a:lnTo>
                    <a:pt x="140843" y="229895"/>
                  </a:lnTo>
                  <a:lnTo>
                    <a:pt x="307975" y="229895"/>
                  </a:lnTo>
                  <a:lnTo>
                    <a:pt x="315976" y="224383"/>
                  </a:lnTo>
                  <a:lnTo>
                    <a:pt x="315976" y="210502"/>
                  </a:lnTo>
                  <a:close/>
                </a:path>
                <a:path w="434340" h="529589">
                  <a:moveTo>
                    <a:pt x="332994" y="59944"/>
                  </a:moveTo>
                  <a:lnTo>
                    <a:pt x="325120" y="54356"/>
                  </a:lnTo>
                  <a:lnTo>
                    <a:pt x="267081" y="54356"/>
                  </a:lnTo>
                  <a:lnTo>
                    <a:pt x="259080" y="54356"/>
                  </a:lnTo>
                  <a:lnTo>
                    <a:pt x="252349" y="59944"/>
                  </a:lnTo>
                  <a:lnTo>
                    <a:pt x="252349" y="73787"/>
                  </a:lnTo>
                  <a:lnTo>
                    <a:pt x="259080" y="79375"/>
                  </a:lnTo>
                  <a:lnTo>
                    <a:pt x="325120" y="79375"/>
                  </a:lnTo>
                  <a:lnTo>
                    <a:pt x="332994" y="73787"/>
                  </a:lnTo>
                  <a:lnTo>
                    <a:pt x="332994" y="59944"/>
                  </a:lnTo>
                  <a:close/>
                </a:path>
                <a:path w="434340" h="529589">
                  <a:moveTo>
                    <a:pt x="433070" y="508889"/>
                  </a:moveTo>
                  <a:lnTo>
                    <a:pt x="426339" y="503377"/>
                  </a:lnTo>
                  <a:lnTo>
                    <a:pt x="148844" y="503377"/>
                  </a:lnTo>
                  <a:lnTo>
                    <a:pt x="140843" y="503377"/>
                  </a:lnTo>
                  <a:lnTo>
                    <a:pt x="134112" y="508889"/>
                  </a:lnTo>
                  <a:lnTo>
                    <a:pt x="134112" y="522782"/>
                  </a:lnTo>
                  <a:lnTo>
                    <a:pt x="140843" y="529221"/>
                  </a:lnTo>
                  <a:lnTo>
                    <a:pt x="426339" y="529221"/>
                  </a:lnTo>
                  <a:lnTo>
                    <a:pt x="433070" y="522782"/>
                  </a:lnTo>
                  <a:lnTo>
                    <a:pt x="433070" y="508889"/>
                  </a:lnTo>
                  <a:close/>
                </a:path>
                <a:path w="434340" h="529589">
                  <a:moveTo>
                    <a:pt x="433070" y="386930"/>
                  </a:moveTo>
                  <a:lnTo>
                    <a:pt x="426339" y="381419"/>
                  </a:lnTo>
                  <a:lnTo>
                    <a:pt x="148844" y="381419"/>
                  </a:lnTo>
                  <a:lnTo>
                    <a:pt x="140843" y="381419"/>
                  </a:lnTo>
                  <a:lnTo>
                    <a:pt x="134112" y="386930"/>
                  </a:lnTo>
                  <a:lnTo>
                    <a:pt x="134112" y="400812"/>
                  </a:lnTo>
                  <a:lnTo>
                    <a:pt x="140843" y="406323"/>
                  </a:lnTo>
                  <a:lnTo>
                    <a:pt x="426339" y="406323"/>
                  </a:lnTo>
                  <a:lnTo>
                    <a:pt x="433070" y="400812"/>
                  </a:lnTo>
                  <a:lnTo>
                    <a:pt x="433070" y="386930"/>
                  </a:lnTo>
                  <a:close/>
                </a:path>
                <a:path w="434340" h="529589">
                  <a:moveTo>
                    <a:pt x="433070" y="264109"/>
                  </a:moveTo>
                  <a:lnTo>
                    <a:pt x="426339" y="258533"/>
                  </a:lnTo>
                  <a:lnTo>
                    <a:pt x="148844" y="258533"/>
                  </a:lnTo>
                  <a:lnTo>
                    <a:pt x="140843" y="258533"/>
                  </a:lnTo>
                  <a:lnTo>
                    <a:pt x="134112" y="264109"/>
                  </a:lnTo>
                  <a:lnTo>
                    <a:pt x="134112" y="277926"/>
                  </a:lnTo>
                  <a:lnTo>
                    <a:pt x="140843" y="284441"/>
                  </a:lnTo>
                  <a:lnTo>
                    <a:pt x="426339" y="284441"/>
                  </a:lnTo>
                  <a:lnTo>
                    <a:pt x="433070" y="277926"/>
                  </a:lnTo>
                  <a:lnTo>
                    <a:pt x="433070" y="264109"/>
                  </a:lnTo>
                  <a:close/>
                </a:path>
                <a:path w="434340" h="529589">
                  <a:moveTo>
                    <a:pt x="433070" y="5461"/>
                  </a:moveTo>
                  <a:lnTo>
                    <a:pt x="426339" y="0"/>
                  </a:lnTo>
                  <a:lnTo>
                    <a:pt x="148844" y="0"/>
                  </a:lnTo>
                  <a:lnTo>
                    <a:pt x="140843" y="0"/>
                  </a:lnTo>
                  <a:lnTo>
                    <a:pt x="134112" y="5461"/>
                  </a:lnTo>
                  <a:lnTo>
                    <a:pt x="134112" y="19304"/>
                  </a:lnTo>
                  <a:lnTo>
                    <a:pt x="140843" y="25781"/>
                  </a:lnTo>
                  <a:lnTo>
                    <a:pt x="426339" y="25781"/>
                  </a:lnTo>
                  <a:lnTo>
                    <a:pt x="433070" y="19304"/>
                  </a:lnTo>
                  <a:lnTo>
                    <a:pt x="433070" y="5461"/>
                  </a:lnTo>
                  <a:close/>
                </a:path>
                <a:path w="434340" h="529589">
                  <a:moveTo>
                    <a:pt x="434213" y="128397"/>
                  </a:moveTo>
                  <a:lnTo>
                    <a:pt x="426339" y="122809"/>
                  </a:lnTo>
                  <a:lnTo>
                    <a:pt x="15748" y="122809"/>
                  </a:lnTo>
                  <a:lnTo>
                    <a:pt x="7874" y="122809"/>
                  </a:lnTo>
                  <a:lnTo>
                    <a:pt x="0" y="128397"/>
                  </a:lnTo>
                  <a:lnTo>
                    <a:pt x="0" y="142113"/>
                  </a:lnTo>
                  <a:lnTo>
                    <a:pt x="7874" y="147701"/>
                  </a:lnTo>
                  <a:lnTo>
                    <a:pt x="426339" y="147701"/>
                  </a:lnTo>
                  <a:lnTo>
                    <a:pt x="433070" y="142113"/>
                  </a:lnTo>
                  <a:lnTo>
                    <a:pt x="433070" y="134747"/>
                  </a:lnTo>
                  <a:lnTo>
                    <a:pt x="434213" y="128397"/>
                  </a:lnTo>
                  <a:close/>
                </a:path>
              </a:pathLst>
            </a:custGeom>
            <a:solidFill>
              <a:srgbClr val="342F7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00088" y="5380863"/>
              <a:ext cx="97662" cy="79375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10084434" y="5779096"/>
            <a:ext cx="2107565" cy="1079500"/>
            <a:chOff x="10084434" y="5779096"/>
            <a:chExt cx="2107565" cy="1079500"/>
          </a:xfrm>
        </p:grpSpPr>
        <p:pic>
          <p:nvPicPr>
            <p:cNvPr id="42" name="object 4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831321" y="5779096"/>
              <a:ext cx="1360677" cy="10789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084434" y="5838854"/>
              <a:ext cx="731596" cy="928789"/>
            </a:xfrm>
            <a:prstGeom prst="rect">
              <a:avLst/>
            </a:prstGeom>
          </p:spPr>
        </p:pic>
      </p:grpSp>
      <p:pic>
        <p:nvPicPr>
          <p:cNvPr id="44" name="object 4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217536" y="1598561"/>
            <a:ext cx="4846366" cy="34235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57566" y="1744027"/>
            <a:ext cx="3148330" cy="4213860"/>
          </a:xfrm>
          <a:custGeom>
            <a:avLst/>
            <a:gdLst/>
            <a:ahLst/>
            <a:cxnLst/>
            <a:rect l="l" t="t" r="r" b="b"/>
            <a:pathLst>
              <a:path w="3148329" h="4213860">
                <a:moveTo>
                  <a:pt x="3148076" y="0"/>
                </a:moveTo>
                <a:lnTo>
                  <a:pt x="0" y="0"/>
                </a:lnTo>
                <a:lnTo>
                  <a:pt x="0" y="4213860"/>
                </a:lnTo>
                <a:lnTo>
                  <a:pt x="3148076" y="4213860"/>
                </a:lnTo>
                <a:lnTo>
                  <a:pt x="3148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75963" y="1744027"/>
            <a:ext cx="3148330" cy="4213860"/>
          </a:xfrm>
          <a:custGeom>
            <a:avLst/>
            <a:gdLst/>
            <a:ahLst/>
            <a:cxnLst/>
            <a:rect l="l" t="t" r="r" b="b"/>
            <a:pathLst>
              <a:path w="3148329" h="4213860">
                <a:moveTo>
                  <a:pt x="3148075" y="0"/>
                </a:moveTo>
                <a:lnTo>
                  <a:pt x="0" y="0"/>
                </a:lnTo>
                <a:lnTo>
                  <a:pt x="0" y="4213860"/>
                </a:lnTo>
                <a:lnTo>
                  <a:pt x="3148075" y="4213860"/>
                </a:lnTo>
                <a:lnTo>
                  <a:pt x="3148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5957570" y="6263030"/>
            <a:ext cx="416559" cy="313055"/>
            <a:chOff x="5957570" y="6263030"/>
            <a:chExt cx="416559" cy="3130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7570" y="6263030"/>
              <a:ext cx="283463" cy="312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9302" y="6263030"/>
              <a:ext cx="274320" cy="312724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672795" y="1744027"/>
            <a:ext cx="3148330" cy="4213860"/>
          </a:xfrm>
          <a:custGeom>
            <a:avLst/>
            <a:gdLst/>
            <a:ahLst/>
            <a:cxnLst/>
            <a:rect l="l" t="t" r="r" b="b"/>
            <a:pathLst>
              <a:path w="3148329" h="4213860">
                <a:moveTo>
                  <a:pt x="3148076" y="0"/>
                </a:moveTo>
                <a:lnTo>
                  <a:pt x="0" y="0"/>
                </a:lnTo>
                <a:lnTo>
                  <a:pt x="0" y="4213860"/>
                </a:lnTo>
                <a:lnTo>
                  <a:pt x="3148076" y="4213860"/>
                </a:lnTo>
                <a:lnTo>
                  <a:pt x="31480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7641" y="1018362"/>
            <a:ext cx="3830701" cy="62514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929639" y="2393899"/>
            <a:ext cx="2615565" cy="1796414"/>
            <a:chOff x="929639" y="2393899"/>
            <a:chExt cx="2615565" cy="1796414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9639" y="2393899"/>
              <a:ext cx="1933575" cy="3477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9639" y="2683459"/>
              <a:ext cx="1864741" cy="3477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9639" y="2973324"/>
              <a:ext cx="2615057" cy="3474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9639" y="3262884"/>
              <a:ext cx="2098929" cy="3474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9639" y="3552444"/>
              <a:ext cx="1336421" cy="3474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9639" y="3841953"/>
              <a:ext cx="1889506" cy="34777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623815" y="2426207"/>
            <a:ext cx="2369185" cy="1262380"/>
            <a:chOff x="4623815" y="2426207"/>
            <a:chExt cx="2369185" cy="1262380"/>
          </a:xfrm>
        </p:grpSpPr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23815" y="2426207"/>
              <a:ext cx="1354709" cy="3474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23815" y="2730957"/>
              <a:ext cx="1890649" cy="3477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623815" y="3035757"/>
              <a:ext cx="2369185" cy="3477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23815" y="3340861"/>
              <a:ext cx="1319149" cy="34747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11011" y="3340861"/>
              <a:ext cx="750569" cy="347471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8288781" y="2409139"/>
            <a:ext cx="2621280" cy="1567180"/>
            <a:chOff x="8288781" y="2409139"/>
            <a:chExt cx="2621280" cy="1567180"/>
          </a:xfrm>
        </p:grpSpPr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288781" y="2409139"/>
              <a:ext cx="2620899" cy="34777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88781" y="2714243"/>
              <a:ext cx="2249424" cy="3474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88781" y="3019043"/>
              <a:ext cx="2564510" cy="3474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88781" y="3323844"/>
              <a:ext cx="2226818" cy="34747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288781" y="3628644"/>
              <a:ext cx="2136394" cy="347471"/>
            </a:xfrm>
            <a:prstGeom prst="rect">
              <a:avLst/>
            </a:prstGeom>
          </p:spPr>
        </p:pic>
      </p:grpSp>
      <p:sp>
        <p:nvSpPr>
          <p:cNvPr id="28" name="object 28"/>
          <p:cNvSpPr/>
          <p:nvPr/>
        </p:nvSpPr>
        <p:spPr>
          <a:xfrm>
            <a:off x="8222868" y="5020779"/>
            <a:ext cx="695960" cy="730250"/>
          </a:xfrm>
          <a:custGeom>
            <a:avLst/>
            <a:gdLst/>
            <a:ahLst/>
            <a:cxnLst/>
            <a:rect l="l" t="t" r="r" b="b"/>
            <a:pathLst>
              <a:path w="695959" h="730250">
                <a:moveTo>
                  <a:pt x="642111" y="0"/>
                </a:moveTo>
                <a:lnTo>
                  <a:pt x="53721" y="0"/>
                </a:lnTo>
                <a:lnTo>
                  <a:pt x="32629" y="3810"/>
                </a:lnTo>
                <a:lnTo>
                  <a:pt x="15573" y="16510"/>
                </a:lnTo>
                <a:lnTo>
                  <a:pt x="4161" y="34290"/>
                </a:lnTo>
                <a:lnTo>
                  <a:pt x="0" y="55880"/>
                </a:lnTo>
                <a:lnTo>
                  <a:pt x="0" y="674370"/>
                </a:lnTo>
                <a:lnTo>
                  <a:pt x="4161" y="695960"/>
                </a:lnTo>
                <a:lnTo>
                  <a:pt x="15573" y="713740"/>
                </a:lnTo>
                <a:lnTo>
                  <a:pt x="32629" y="726440"/>
                </a:lnTo>
                <a:lnTo>
                  <a:pt x="53721" y="730250"/>
                </a:lnTo>
                <a:lnTo>
                  <a:pt x="642111" y="730250"/>
                </a:lnTo>
                <a:lnTo>
                  <a:pt x="662882" y="726440"/>
                </a:lnTo>
                <a:lnTo>
                  <a:pt x="679973" y="713740"/>
                </a:lnTo>
                <a:lnTo>
                  <a:pt x="682457" y="709930"/>
                </a:lnTo>
                <a:lnTo>
                  <a:pt x="52197" y="709930"/>
                </a:lnTo>
                <a:lnTo>
                  <a:pt x="39235" y="707390"/>
                </a:lnTo>
                <a:lnTo>
                  <a:pt x="28797" y="699770"/>
                </a:lnTo>
                <a:lnTo>
                  <a:pt x="21836" y="688340"/>
                </a:lnTo>
                <a:lnTo>
                  <a:pt x="19303" y="675640"/>
                </a:lnTo>
                <a:lnTo>
                  <a:pt x="19303" y="375920"/>
                </a:lnTo>
                <a:lnTo>
                  <a:pt x="129539" y="375920"/>
                </a:lnTo>
                <a:lnTo>
                  <a:pt x="142134" y="373380"/>
                </a:lnTo>
                <a:lnTo>
                  <a:pt x="152384" y="367030"/>
                </a:lnTo>
                <a:lnTo>
                  <a:pt x="159275" y="355600"/>
                </a:lnTo>
                <a:lnTo>
                  <a:pt x="159528" y="354330"/>
                </a:lnTo>
                <a:lnTo>
                  <a:pt x="20065" y="354330"/>
                </a:lnTo>
                <a:lnTo>
                  <a:pt x="20065" y="55880"/>
                </a:lnTo>
                <a:lnTo>
                  <a:pt x="22687" y="41910"/>
                </a:lnTo>
                <a:lnTo>
                  <a:pt x="29797" y="30480"/>
                </a:lnTo>
                <a:lnTo>
                  <a:pt x="40264" y="22860"/>
                </a:lnTo>
                <a:lnTo>
                  <a:pt x="52958" y="20320"/>
                </a:lnTo>
                <a:lnTo>
                  <a:pt x="682457" y="20320"/>
                </a:lnTo>
                <a:lnTo>
                  <a:pt x="679973" y="16510"/>
                </a:lnTo>
                <a:lnTo>
                  <a:pt x="662882" y="3810"/>
                </a:lnTo>
                <a:lnTo>
                  <a:pt x="642111" y="0"/>
                </a:lnTo>
                <a:close/>
              </a:path>
              <a:path w="695959" h="730250">
                <a:moveTo>
                  <a:pt x="355824" y="582930"/>
                </a:moveTo>
                <a:lnTo>
                  <a:pt x="333628" y="582930"/>
                </a:lnTo>
                <a:lnTo>
                  <a:pt x="338581" y="588010"/>
                </a:lnTo>
                <a:lnTo>
                  <a:pt x="338581" y="709930"/>
                </a:lnTo>
                <a:lnTo>
                  <a:pt x="682457" y="709930"/>
                </a:lnTo>
                <a:lnTo>
                  <a:pt x="683285" y="708660"/>
                </a:lnTo>
                <a:lnTo>
                  <a:pt x="357885" y="708660"/>
                </a:lnTo>
                <a:lnTo>
                  <a:pt x="357885" y="594360"/>
                </a:lnTo>
                <a:lnTo>
                  <a:pt x="355824" y="582930"/>
                </a:lnTo>
                <a:close/>
              </a:path>
              <a:path w="695959" h="730250">
                <a:moveTo>
                  <a:pt x="682457" y="20320"/>
                </a:moveTo>
                <a:lnTo>
                  <a:pt x="642111" y="20320"/>
                </a:lnTo>
                <a:lnTo>
                  <a:pt x="655127" y="22860"/>
                </a:lnTo>
                <a:lnTo>
                  <a:pt x="665559" y="30480"/>
                </a:lnTo>
                <a:lnTo>
                  <a:pt x="672490" y="41910"/>
                </a:lnTo>
                <a:lnTo>
                  <a:pt x="675004" y="55880"/>
                </a:lnTo>
                <a:lnTo>
                  <a:pt x="675004" y="354330"/>
                </a:lnTo>
                <a:lnTo>
                  <a:pt x="658622" y="354330"/>
                </a:lnTo>
                <a:lnTo>
                  <a:pt x="653541" y="359410"/>
                </a:lnTo>
                <a:lnTo>
                  <a:pt x="653541" y="370840"/>
                </a:lnTo>
                <a:lnTo>
                  <a:pt x="658622" y="375920"/>
                </a:lnTo>
                <a:lnTo>
                  <a:pt x="675004" y="375920"/>
                </a:lnTo>
                <a:lnTo>
                  <a:pt x="675004" y="674370"/>
                </a:lnTo>
                <a:lnTo>
                  <a:pt x="672383" y="688340"/>
                </a:lnTo>
                <a:lnTo>
                  <a:pt x="665273" y="698500"/>
                </a:lnTo>
                <a:lnTo>
                  <a:pt x="654806" y="706120"/>
                </a:lnTo>
                <a:lnTo>
                  <a:pt x="642111" y="708660"/>
                </a:lnTo>
                <a:lnTo>
                  <a:pt x="683285" y="708660"/>
                </a:lnTo>
                <a:lnTo>
                  <a:pt x="691564" y="695960"/>
                </a:lnTo>
                <a:lnTo>
                  <a:pt x="695832" y="674370"/>
                </a:lnTo>
                <a:lnTo>
                  <a:pt x="695832" y="55880"/>
                </a:lnTo>
                <a:lnTo>
                  <a:pt x="691564" y="34290"/>
                </a:lnTo>
                <a:lnTo>
                  <a:pt x="682457" y="20320"/>
                </a:lnTo>
                <a:close/>
              </a:path>
              <a:path w="695959" h="730250">
                <a:moveTo>
                  <a:pt x="233679" y="469900"/>
                </a:moveTo>
                <a:lnTo>
                  <a:pt x="229361" y="469900"/>
                </a:lnTo>
                <a:lnTo>
                  <a:pt x="224916" y="471170"/>
                </a:lnTo>
                <a:lnTo>
                  <a:pt x="220472" y="471170"/>
                </a:lnTo>
                <a:lnTo>
                  <a:pt x="185150" y="491490"/>
                </a:lnTo>
                <a:lnTo>
                  <a:pt x="165353" y="528320"/>
                </a:lnTo>
                <a:lnTo>
                  <a:pt x="163863" y="544830"/>
                </a:lnTo>
                <a:lnTo>
                  <a:pt x="165814" y="561340"/>
                </a:lnTo>
                <a:lnTo>
                  <a:pt x="190912" y="601980"/>
                </a:lnTo>
                <a:lnTo>
                  <a:pt x="234060" y="617220"/>
                </a:lnTo>
                <a:lnTo>
                  <a:pt x="249537" y="615950"/>
                </a:lnTo>
                <a:lnTo>
                  <a:pt x="264239" y="609600"/>
                </a:lnTo>
                <a:lnTo>
                  <a:pt x="277441" y="601980"/>
                </a:lnTo>
                <a:lnTo>
                  <a:pt x="284758" y="594360"/>
                </a:lnTo>
                <a:lnTo>
                  <a:pt x="233425" y="594360"/>
                </a:lnTo>
                <a:lnTo>
                  <a:pt x="222212" y="593090"/>
                </a:lnTo>
                <a:lnTo>
                  <a:pt x="188390" y="563880"/>
                </a:lnTo>
                <a:lnTo>
                  <a:pt x="183314" y="542290"/>
                </a:lnTo>
                <a:lnTo>
                  <a:pt x="184657" y="529590"/>
                </a:lnTo>
                <a:lnTo>
                  <a:pt x="189648" y="515620"/>
                </a:lnTo>
                <a:lnTo>
                  <a:pt x="198485" y="504190"/>
                </a:lnTo>
                <a:lnTo>
                  <a:pt x="210250" y="495300"/>
                </a:lnTo>
                <a:lnTo>
                  <a:pt x="224027" y="488950"/>
                </a:lnTo>
                <a:lnTo>
                  <a:pt x="280479" y="488950"/>
                </a:lnTo>
                <a:lnTo>
                  <a:pt x="276828" y="485140"/>
                </a:lnTo>
                <a:lnTo>
                  <a:pt x="263874" y="477520"/>
                </a:lnTo>
                <a:lnTo>
                  <a:pt x="249348" y="472440"/>
                </a:lnTo>
                <a:lnTo>
                  <a:pt x="233679" y="469900"/>
                </a:lnTo>
                <a:close/>
              </a:path>
              <a:path w="695959" h="730250">
                <a:moveTo>
                  <a:pt x="325754" y="560070"/>
                </a:moveTo>
                <a:lnTo>
                  <a:pt x="304164" y="560070"/>
                </a:lnTo>
                <a:lnTo>
                  <a:pt x="294411" y="561340"/>
                </a:lnTo>
                <a:lnTo>
                  <a:pt x="285670" y="563880"/>
                </a:lnTo>
                <a:lnTo>
                  <a:pt x="278143" y="568960"/>
                </a:lnTo>
                <a:lnTo>
                  <a:pt x="272033" y="575310"/>
                </a:lnTo>
                <a:lnTo>
                  <a:pt x="263876" y="582930"/>
                </a:lnTo>
                <a:lnTo>
                  <a:pt x="254587" y="589280"/>
                </a:lnTo>
                <a:lnTo>
                  <a:pt x="244369" y="593090"/>
                </a:lnTo>
                <a:lnTo>
                  <a:pt x="233425" y="594360"/>
                </a:lnTo>
                <a:lnTo>
                  <a:pt x="284758" y="594360"/>
                </a:lnTo>
                <a:lnTo>
                  <a:pt x="288416" y="590550"/>
                </a:lnTo>
                <a:lnTo>
                  <a:pt x="292100" y="585470"/>
                </a:lnTo>
                <a:lnTo>
                  <a:pt x="298450" y="582930"/>
                </a:lnTo>
                <a:lnTo>
                  <a:pt x="355824" y="582930"/>
                </a:lnTo>
                <a:lnTo>
                  <a:pt x="355365" y="580390"/>
                </a:lnTo>
                <a:lnTo>
                  <a:pt x="348488" y="570230"/>
                </a:lnTo>
                <a:lnTo>
                  <a:pt x="338276" y="562610"/>
                </a:lnTo>
                <a:lnTo>
                  <a:pt x="325754" y="560070"/>
                </a:lnTo>
                <a:close/>
              </a:path>
              <a:path w="695959" h="730250">
                <a:moveTo>
                  <a:pt x="496690" y="373380"/>
                </a:moveTo>
                <a:lnTo>
                  <a:pt x="474599" y="373380"/>
                </a:lnTo>
                <a:lnTo>
                  <a:pt x="480313" y="378460"/>
                </a:lnTo>
                <a:lnTo>
                  <a:pt x="480313" y="415290"/>
                </a:lnTo>
                <a:lnTo>
                  <a:pt x="477520" y="422910"/>
                </a:lnTo>
                <a:lnTo>
                  <a:pt x="472439" y="426720"/>
                </a:lnTo>
                <a:lnTo>
                  <a:pt x="459577" y="441960"/>
                </a:lnTo>
                <a:lnTo>
                  <a:pt x="451167" y="458470"/>
                </a:lnTo>
                <a:lnTo>
                  <a:pt x="447329" y="477520"/>
                </a:lnTo>
                <a:lnTo>
                  <a:pt x="448182" y="497840"/>
                </a:lnTo>
                <a:lnTo>
                  <a:pt x="454824" y="518160"/>
                </a:lnTo>
                <a:lnTo>
                  <a:pt x="466645" y="535940"/>
                </a:lnTo>
                <a:lnTo>
                  <a:pt x="482633" y="548640"/>
                </a:lnTo>
                <a:lnTo>
                  <a:pt x="501776" y="554990"/>
                </a:lnTo>
                <a:lnTo>
                  <a:pt x="506856" y="557530"/>
                </a:lnTo>
                <a:lnTo>
                  <a:pt x="516889" y="557530"/>
                </a:lnTo>
                <a:lnTo>
                  <a:pt x="528917" y="556260"/>
                </a:lnTo>
                <a:lnTo>
                  <a:pt x="540432" y="553720"/>
                </a:lnTo>
                <a:lnTo>
                  <a:pt x="551447" y="548640"/>
                </a:lnTo>
                <a:lnTo>
                  <a:pt x="561975" y="541020"/>
                </a:lnTo>
                <a:lnTo>
                  <a:pt x="566709" y="535940"/>
                </a:lnTo>
                <a:lnTo>
                  <a:pt x="509142" y="535940"/>
                </a:lnTo>
                <a:lnTo>
                  <a:pt x="505332" y="534670"/>
                </a:lnTo>
                <a:lnTo>
                  <a:pt x="471971" y="508000"/>
                </a:lnTo>
                <a:lnTo>
                  <a:pt x="465903" y="478790"/>
                </a:lnTo>
                <a:lnTo>
                  <a:pt x="468629" y="466090"/>
                </a:lnTo>
                <a:lnTo>
                  <a:pt x="474690" y="453390"/>
                </a:lnTo>
                <a:lnTo>
                  <a:pt x="483870" y="443230"/>
                </a:lnTo>
                <a:lnTo>
                  <a:pt x="490464" y="435610"/>
                </a:lnTo>
                <a:lnTo>
                  <a:pt x="495188" y="427990"/>
                </a:lnTo>
                <a:lnTo>
                  <a:pt x="498032" y="419100"/>
                </a:lnTo>
                <a:lnTo>
                  <a:pt x="498982" y="408940"/>
                </a:lnTo>
                <a:lnTo>
                  <a:pt x="498982" y="386080"/>
                </a:lnTo>
                <a:lnTo>
                  <a:pt x="496690" y="373380"/>
                </a:lnTo>
                <a:close/>
              </a:path>
              <a:path w="695959" h="730250">
                <a:moveTo>
                  <a:pt x="626363" y="353060"/>
                </a:moveTo>
                <a:lnTo>
                  <a:pt x="566165" y="353060"/>
                </a:lnTo>
                <a:lnTo>
                  <a:pt x="553591" y="355600"/>
                </a:lnTo>
                <a:lnTo>
                  <a:pt x="543385" y="361950"/>
                </a:lnTo>
                <a:lnTo>
                  <a:pt x="536537" y="373380"/>
                </a:lnTo>
                <a:lnTo>
                  <a:pt x="534034" y="386080"/>
                </a:lnTo>
                <a:lnTo>
                  <a:pt x="534034" y="408940"/>
                </a:lnTo>
                <a:lnTo>
                  <a:pt x="555932" y="450850"/>
                </a:lnTo>
                <a:lnTo>
                  <a:pt x="561546" y="461010"/>
                </a:lnTo>
                <a:lnTo>
                  <a:pt x="564993" y="472440"/>
                </a:lnTo>
                <a:lnTo>
                  <a:pt x="566165" y="483870"/>
                </a:lnTo>
                <a:lnTo>
                  <a:pt x="564876" y="495300"/>
                </a:lnTo>
                <a:lnTo>
                  <a:pt x="540498" y="529590"/>
                </a:lnTo>
                <a:lnTo>
                  <a:pt x="516762" y="535940"/>
                </a:lnTo>
                <a:lnTo>
                  <a:pt x="566709" y="535940"/>
                </a:lnTo>
                <a:lnTo>
                  <a:pt x="572627" y="529590"/>
                </a:lnTo>
                <a:lnTo>
                  <a:pt x="580707" y="515620"/>
                </a:lnTo>
                <a:lnTo>
                  <a:pt x="585835" y="500380"/>
                </a:lnTo>
                <a:lnTo>
                  <a:pt x="587628" y="483870"/>
                </a:lnTo>
                <a:lnTo>
                  <a:pt x="585942" y="467360"/>
                </a:lnTo>
                <a:lnTo>
                  <a:pt x="580993" y="452120"/>
                </a:lnTo>
                <a:lnTo>
                  <a:pt x="572948" y="438150"/>
                </a:lnTo>
                <a:lnTo>
                  <a:pt x="561975" y="426720"/>
                </a:lnTo>
                <a:lnTo>
                  <a:pt x="556895" y="422910"/>
                </a:lnTo>
                <a:lnTo>
                  <a:pt x="554862" y="415290"/>
                </a:lnTo>
                <a:lnTo>
                  <a:pt x="554862" y="378460"/>
                </a:lnTo>
                <a:lnTo>
                  <a:pt x="559815" y="373380"/>
                </a:lnTo>
                <a:lnTo>
                  <a:pt x="626363" y="373380"/>
                </a:lnTo>
                <a:lnTo>
                  <a:pt x="630681" y="369570"/>
                </a:lnTo>
                <a:lnTo>
                  <a:pt x="630681" y="358140"/>
                </a:lnTo>
                <a:lnTo>
                  <a:pt x="626363" y="353060"/>
                </a:lnTo>
                <a:close/>
              </a:path>
              <a:path w="695959" h="730250">
                <a:moveTo>
                  <a:pt x="280479" y="488950"/>
                </a:moveTo>
                <a:lnTo>
                  <a:pt x="233806" y="488950"/>
                </a:lnTo>
                <a:lnTo>
                  <a:pt x="244465" y="490220"/>
                </a:lnTo>
                <a:lnTo>
                  <a:pt x="254492" y="492760"/>
                </a:lnTo>
                <a:lnTo>
                  <a:pt x="263542" y="499110"/>
                </a:lnTo>
                <a:lnTo>
                  <a:pt x="271272" y="508000"/>
                </a:lnTo>
                <a:lnTo>
                  <a:pt x="278241" y="514350"/>
                </a:lnTo>
                <a:lnTo>
                  <a:pt x="286067" y="519430"/>
                </a:lnTo>
                <a:lnTo>
                  <a:pt x="294560" y="521970"/>
                </a:lnTo>
                <a:lnTo>
                  <a:pt x="303529" y="523240"/>
                </a:lnTo>
                <a:lnTo>
                  <a:pt x="326516" y="523240"/>
                </a:lnTo>
                <a:lnTo>
                  <a:pt x="339038" y="520700"/>
                </a:lnTo>
                <a:lnTo>
                  <a:pt x="349250" y="513080"/>
                </a:lnTo>
                <a:lnTo>
                  <a:pt x="354408" y="505460"/>
                </a:lnTo>
                <a:lnTo>
                  <a:pt x="298450" y="505460"/>
                </a:lnTo>
                <a:lnTo>
                  <a:pt x="292100" y="501650"/>
                </a:lnTo>
                <a:lnTo>
                  <a:pt x="287781" y="496570"/>
                </a:lnTo>
                <a:lnTo>
                  <a:pt x="280479" y="488950"/>
                </a:lnTo>
                <a:close/>
              </a:path>
              <a:path w="695959" h="730250">
                <a:moveTo>
                  <a:pt x="228615" y="193040"/>
                </a:moveTo>
                <a:lnTo>
                  <a:pt x="186562" y="193040"/>
                </a:lnTo>
                <a:lnTo>
                  <a:pt x="190373" y="194310"/>
                </a:lnTo>
                <a:lnTo>
                  <a:pt x="203586" y="199390"/>
                </a:lnTo>
                <a:lnTo>
                  <a:pt x="214836" y="209550"/>
                </a:lnTo>
                <a:lnTo>
                  <a:pt x="223537" y="220980"/>
                </a:lnTo>
                <a:lnTo>
                  <a:pt x="229107" y="236220"/>
                </a:lnTo>
                <a:lnTo>
                  <a:pt x="229929" y="250190"/>
                </a:lnTo>
                <a:lnTo>
                  <a:pt x="227202" y="262890"/>
                </a:lnTo>
                <a:lnTo>
                  <a:pt x="221142" y="275590"/>
                </a:lnTo>
                <a:lnTo>
                  <a:pt x="211962" y="285750"/>
                </a:lnTo>
                <a:lnTo>
                  <a:pt x="205368" y="293370"/>
                </a:lnTo>
                <a:lnTo>
                  <a:pt x="200644" y="300990"/>
                </a:lnTo>
                <a:lnTo>
                  <a:pt x="197800" y="309880"/>
                </a:lnTo>
                <a:lnTo>
                  <a:pt x="196850" y="320040"/>
                </a:lnTo>
                <a:lnTo>
                  <a:pt x="196850" y="342900"/>
                </a:lnTo>
                <a:lnTo>
                  <a:pt x="199372" y="356870"/>
                </a:lnTo>
                <a:lnTo>
                  <a:pt x="206263" y="367030"/>
                </a:lnTo>
                <a:lnTo>
                  <a:pt x="216513" y="374650"/>
                </a:lnTo>
                <a:lnTo>
                  <a:pt x="229107" y="377190"/>
                </a:lnTo>
                <a:lnTo>
                  <a:pt x="338581" y="377190"/>
                </a:lnTo>
                <a:lnTo>
                  <a:pt x="338581" y="500380"/>
                </a:lnTo>
                <a:lnTo>
                  <a:pt x="333628" y="505460"/>
                </a:lnTo>
                <a:lnTo>
                  <a:pt x="354408" y="505460"/>
                </a:lnTo>
                <a:lnTo>
                  <a:pt x="356127" y="502920"/>
                </a:lnTo>
                <a:lnTo>
                  <a:pt x="358648" y="488950"/>
                </a:lnTo>
                <a:lnTo>
                  <a:pt x="358648" y="373380"/>
                </a:lnTo>
                <a:lnTo>
                  <a:pt x="496690" y="373380"/>
                </a:lnTo>
                <a:lnTo>
                  <a:pt x="496460" y="372110"/>
                </a:lnTo>
                <a:lnTo>
                  <a:pt x="489569" y="361950"/>
                </a:lnTo>
                <a:lnTo>
                  <a:pt x="479319" y="354330"/>
                </a:lnTo>
                <a:lnTo>
                  <a:pt x="220472" y="354330"/>
                </a:lnTo>
                <a:lnTo>
                  <a:pt x="215519" y="349250"/>
                </a:lnTo>
                <a:lnTo>
                  <a:pt x="215519" y="312420"/>
                </a:lnTo>
                <a:lnTo>
                  <a:pt x="217677" y="306070"/>
                </a:lnTo>
                <a:lnTo>
                  <a:pt x="223392" y="300990"/>
                </a:lnTo>
                <a:lnTo>
                  <a:pt x="235934" y="287020"/>
                </a:lnTo>
                <a:lnTo>
                  <a:pt x="244379" y="269240"/>
                </a:lnTo>
                <a:lnTo>
                  <a:pt x="248396" y="250190"/>
                </a:lnTo>
                <a:lnTo>
                  <a:pt x="247650" y="231140"/>
                </a:lnTo>
                <a:lnTo>
                  <a:pt x="240579" y="209550"/>
                </a:lnTo>
                <a:lnTo>
                  <a:pt x="228615" y="193040"/>
                </a:lnTo>
                <a:close/>
              </a:path>
              <a:path w="695959" h="730250">
                <a:moveTo>
                  <a:pt x="184530" y="170180"/>
                </a:moveTo>
                <a:lnTo>
                  <a:pt x="179831" y="170180"/>
                </a:lnTo>
                <a:lnTo>
                  <a:pt x="167606" y="171450"/>
                </a:lnTo>
                <a:lnTo>
                  <a:pt x="123948" y="199390"/>
                </a:lnTo>
                <a:lnTo>
                  <a:pt x="108838" y="245110"/>
                </a:lnTo>
                <a:lnTo>
                  <a:pt x="110456" y="260350"/>
                </a:lnTo>
                <a:lnTo>
                  <a:pt x="115300" y="275590"/>
                </a:lnTo>
                <a:lnTo>
                  <a:pt x="123358" y="289560"/>
                </a:lnTo>
                <a:lnTo>
                  <a:pt x="134620" y="302260"/>
                </a:lnTo>
                <a:lnTo>
                  <a:pt x="138937" y="306070"/>
                </a:lnTo>
                <a:lnTo>
                  <a:pt x="141731" y="312420"/>
                </a:lnTo>
                <a:lnTo>
                  <a:pt x="141731" y="349250"/>
                </a:lnTo>
                <a:lnTo>
                  <a:pt x="136651" y="354330"/>
                </a:lnTo>
                <a:lnTo>
                  <a:pt x="159528" y="354330"/>
                </a:lnTo>
                <a:lnTo>
                  <a:pt x="161798" y="342900"/>
                </a:lnTo>
                <a:lnTo>
                  <a:pt x="161798" y="320040"/>
                </a:lnTo>
                <a:lnTo>
                  <a:pt x="139826" y="278130"/>
                </a:lnTo>
                <a:lnTo>
                  <a:pt x="134207" y="267970"/>
                </a:lnTo>
                <a:lnTo>
                  <a:pt x="130730" y="256540"/>
                </a:lnTo>
                <a:lnTo>
                  <a:pt x="129539" y="245110"/>
                </a:lnTo>
                <a:lnTo>
                  <a:pt x="130831" y="233680"/>
                </a:lnTo>
                <a:lnTo>
                  <a:pt x="155011" y="199390"/>
                </a:lnTo>
                <a:lnTo>
                  <a:pt x="178942" y="193040"/>
                </a:lnTo>
                <a:lnTo>
                  <a:pt x="228615" y="193040"/>
                </a:lnTo>
                <a:lnTo>
                  <a:pt x="212770" y="180340"/>
                </a:lnTo>
                <a:lnTo>
                  <a:pt x="194055" y="171450"/>
                </a:lnTo>
                <a:lnTo>
                  <a:pt x="189229" y="171450"/>
                </a:lnTo>
                <a:lnTo>
                  <a:pt x="184530" y="170180"/>
                </a:lnTo>
                <a:close/>
              </a:path>
              <a:path w="695959" h="730250">
                <a:moveTo>
                  <a:pt x="391540" y="204470"/>
                </a:moveTo>
                <a:lnTo>
                  <a:pt x="369442" y="204470"/>
                </a:lnTo>
                <a:lnTo>
                  <a:pt x="356794" y="208280"/>
                </a:lnTo>
                <a:lnTo>
                  <a:pt x="346551" y="214630"/>
                </a:lnTo>
                <a:lnTo>
                  <a:pt x="339689" y="226060"/>
                </a:lnTo>
                <a:lnTo>
                  <a:pt x="337184" y="238760"/>
                </a:lnTo>
                <a:lnTo>
                  <a:pt x="337184" y="354330"/>
                </a:lnTo>
                <a:lnTo>
                  <a:pt x="479319" y="354330"/>
                </a:lnTo>
                <a:lnTo>
                  <a:pt x="466725" y="351790"/>
                </a:lnTo>
                <a:lnTo>
                  <a:pt x="357885" y="351790"/>
                </a:lnTo>
                <a:lnTo>
                  <a:pt x="357885" y="229870"/>
                </a:lnTo>
                <a:lnTo>
                  <a:pt x="362965" y="223520"/>
                </a:lnTo>
                <a:lnTo>
                  <a:pt x="426393" y="223520"/>
                </a:lnTo>
                <a:lnTo>
                  <a:pt x="417258" y="214630"/>
                </a:lnTo>
                <a:lnTo>
                  <a:pt x="409575" y="209550"/>
                </a:lnTo>
                <a:lnTo>
                  <a:pt x="400938" y="205740"/>
                </a:lnTo>
                <a:lnTo>
                  <a:pt x="391540" y="204470"/>
                </a:lnTo>
                <a:close/>
              </a:path>
              <a:path w="695959" h="730250">
                <a:moveTo>
                  <a:pt x="426393" y="223520"/>
                </a:moveTo>
                <a:lnTo>
                  <a:pt x="398017" y="223520"/>
                </a:lnTo>
                <a:lnTo>
                  <a:pt x="404495" y="227330"/>
                </a:lnTo>
                <a:lnTo>
                  <a:pt x="408812" y="232410"/>
                </a:lnTo>
                <a:lnTo>
                  <a:pt x="419764" y="243840"/>
                </a:lnTo>
                <a:lnTo>
                  <a:pt x="432704" y="251460"/>
                </a:lnTo>
                <a:lnTo>
                  <a:pt x="447192" y="256540"/>
                </a:lnTo>
                <a:lnTo>
                  <a:pt x="462787" y="259080"/>
                </a:lnTo>
                <a:lnTo>
                  <a:pt x="467105" y="259080"/>
                </a:lnTo>
                <a:lnTo>
                  <a:pt x="471550" y="257810"/>
                </a:lnTo>
                <a:lnTo>
                  <a:pt x="475996" y="257810"/>
                </a:lnTo>
                <a:lnTo>
                  <a:pt x="495180" y="250190"/>
                </a:lnTo>
                <a:lnTo>
                  <a:pt x="509567" y="240030"/>
                </a:lnTo>
                <a:lnTo>
                  <a:pt x="461263" y="240030"/>
                </a:lnTo>
                <a:lnTo>
                  <a:pt x="450623" y="238760"/>
                </a:lnTo>
                <a:lnTo>
                  <a:pt x="440626" y="234950"/>
                </a:lnTo>
                <a:lnTo>
                  <a:pt x="431581" y="228600"/>
                </a:lnTo>
                <a:lnTo>
                  <a:pt x="426393" y="223520"/>
                </a:lnTo>
                <a:close/>
              </a:path>
              <a:path w="695959" h="730250">
                <a:moveTo>
                  <a:pt x="511876" y="134620"/>
                </a:moveTo>
                <a:lnTo>
                  <a:pt x="462406" y="134620"/>
                </a:lnTo>
                <a:lnTo>
                  <a:pt x="473501" y="135890"/>
                </a:lnTo>
                <a:lnTo>
                  <a:pt x="483822" y="139700"/>
                </a:lnTo>
                <a:lnTo>
                  <a:pt x="510492" y="175260"/>
                </a:lnTo>
                <a:lnTo>
                  <a:pt x="511756" y="186690"/>
                </a:lnTo>
                <a:lnTo>
                  <a:pt x="510412" y="198120"/>
                </a:lnTo>
                <a:lnTo>
                  <a:pt x="505583" y="212090"/>
                </a:lnTo>
                <a:lnTo>
                  <a:pt x="496919" y="224790"/>
                </a:lnTo>
                <a:lnTo>
                  <a:pt x="485159" y="233680"/>
                </a:lnTo>
                <a:lnTo>
                  <a:pt x="471042" y="238760"/>
                </a:lnTo>
                <a:lnTo>
                  <a:pt x="467740" y="240030"/>
                </a:lnTo>
                <a:lnTo>
                  <a:pt x="509567" y="240030"/>
                </a:lnTo>
                <a:lnTo>
                  <a:pt x="511365" y="238760"/>
                </a:lnTo>
                <a:lnTo>
                  <a:pt x="523644" y="220980"/>
                </a:lnTo>
                <a:lnTo>
                  <a:pt x="531113" y="200660"/>
                </a:lnTo>
                <a:lnTo>
                  <a:pt x="532624" y="184150"/>
                </a:lnTo>
                <a:lnTo>
                  <a:pt x="530717" y="167640"/>
                </a:lnTo>
                <a:lnTo>
                  <a:pt x="525452" y="153670"/>
                </a:lnTo>
                <a:lnTo>
                  <a:pt x="516889" y="139700"/>
                </a:lnTo>
                <a:lnTo>
                  <a:pt x="511876" y="134620"/>
                </a:lnTo>
                <a:close/>
              </a:path>
              <a:path w="695959" h="730250">
                <a:moveTo>
                  <a:pt x="352932" y="66040"/>
                </a:moveTo>
                <a:lnTo>
                  <a:pt x="342137" y="66040"/>
                </a:lnTo>
                <a:lnTo>
                  <a:pt x="337820" y="72390"/>
                </a:lnTo>
                <a:lnTo>
                  <a:pt x="337820" y="134620"/>
                </a:lnTo>
                <a:lnTo>
                  <a:pt x="340342" y="147320"/>
                </a:lnTo>
                <a:lnTo>
                  <a:pt x="347233" y="158750"/>
                </a:lnTo>
                <a:lnTo>
                  <a:pt x="357483" y="165100"/>
                </a:lnTo>
                <a:lnTo>
                  <a:pt x="370077" y="167640"/>
                </a:lnTo>
                <a:lnTo>
                  <a:pt x="401314" y="167640"/>
                </a:lnTo>
                <a:lnTo>
                  <a:pt x="410098" y="163830"/>
                </a:lnTo>
                <a:lnTo>
                  <a:pt x="417669" y="160020"/>
                </a:lnTo>
                <a:lnTo>
                  <a:pt x="423799" y="153670"/>
                </a:lnTo>
                <a:lnTo>
                  <a:pt x="429549" y="147320"/>
                </a:lnTo>
                <a:lnTo>
                  <a:pt x="362965" y="147320"/>
                </a:lnTo>
                <a:lnTo>
                  <a:pt x="357124" y="140970"/>
                </a:lnTo>
                <a:lnTo>
                  <a:pt x="357124" y="72390"/>
                </a:lnTo>
                <a:lnTo>
                  <a:pt x="352932" y="66040"/>
                </a:lnTo>
                <a:close/>
              </a:path>
              <a:path w="695959" h="730250">
                <a:moveTo>
                  <a:pt x="462406" y="111760"/>
                </a:moveTo>
                <a:lnTo>
                  <a:pt x="446972" y="113030"/>
                </a:lnTo>
                <a:lnTo>
                  <a:pt x="432180" y="119380"/>
                </a:lnTo>
                <a:lnTo>
                  <a:pt x="418722" y="127000"/>
                </a:lnTo>
                <a:lnTo>
                  <a:pt x="407288" y="139700"/>
                </a:lnTo>
                <a:lnTo>
                  <a:pt x="403732" y="143510"/>
                </a:lnTo>
                <a:lnTo>
                  <a:pt x="398017" y="147320"/>
                </a:lnTo>
                <a:lnTo>
                  <a:pt x="429549" y="147320"/>
                </a:lnTo>
                <a:lnTo>
                  <a:pt x="431849" y="144780"/>
                </a:lnTo>
                <a:lnTo>
                  <a:pt x="440959" y="139700"/>
                </a:lnTo>
                <a:lnTo>
                  <a:pt x="451141" y="135890"/>
                </a:lnTo>
                <a:lnTo>
                  <a:pt x="462406" y="134620"/>
                </a:lnTo>
                <a:lnTo>
                  <a:pt x="511876" y="134620"/>
                </a:lnTo>
                <a:lnTo>
                  <a:pt x="505608" y="128270"/>
                </a:lnTo>
                <a:lnTo>
                  <a:pt x="492553" y="119380"/>
                </a:lnTo>
                <a:lnTo>
                  <a:pt x="478045" y="113030"/>
                </a:lnTo>
                <a:lnTo>
                  <a:pt x="462406" y="111760"/>
                </a:lnTo>
                <a:close/>
              </a:path>
              <a:path w="695959" h="730250">
                <a:moveTo>
                  <a:pt x="357124" y="20320"/>
                </a:moveTo>
                <a:lnTo>
                  <a:pt x="337820" y="20320"/>
                </a:lnTo>
                <a:lnTo>
                  <a:pt x="337820" y="38100"/>
                </a:lnTo>
                <a:lnTo>
                  <a:pt x="342137" y="43180"/>
                </a:lnTo>
                <a:lnTo>
                  <a:pt x="352932" y="43180"/>
                </a:lnTo>
                <a:lnTo>
                  <a:pt x="357124" y="38100"/>
                </a:lnTo>
                <a:lnTo>
                  <a:pt x="357124" y="20320"/>
                </a:lnTo>
                <a:close/>
              </a:path>
            </a:pathLst>
          </a:custGeom>
          <a:solidFill>
            <a:srgbClr val="342F7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88212" y="1726133"/>
            <a:ext cx="804672" cy="69372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355846" y="1726133"/>
            <a:ext cx="939546" cy="69372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035797" y="1733118"/>
            <a:ext cx="937259" cy="69372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451346" y="4951120"/>
            <a:ext cx="827976" cy="82797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796794" y="4950205"/>
            <a:ext cx="873043" cy="801712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0084434" y="5779096"/>
            <a:ext cx="2107565" cy="1079500"/>
            <a:chOff x="10084434" y="5779096"/>
            <a:chExt cx="2107565" cy="1079500"/>
          </a:xfrm>
        </p:grpSpPr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831321" y="5779096"/>
              <a:ext cx="1360677" cy="10789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084434" y="5838854"/>
              <a:ext cx="731596" cy="92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8368" y="1194816"/>
            <a:ext cx="10876915" cy="5380990"/>
            <a:chOff x="658368" y="1194816"/>
            <a:chExt cx="10876915" cy="5380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8619" y="6263030"/>
              <a:ext cx="274320" cy="3127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5778" y="6263030"/>
              <a:ext cx="237744" cy="3127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368" y="1194816"/>
              <a:ext cx="10876788" cy="505358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67639" y="35940"/>
            <a:ext cx="12024360" cy="1044575"/>
            <a:chOff x="167639" y="35940"/>
            <a:chExt cx="12024360" cy="10445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639" y="35940"/>
              <a:ext cx="4429887" cy="5562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76038" y="35940"/>
              <a:ext cx="2824988" cy="5562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65569" y="35940"/>
              <a:ext cx="5226431" cy="5562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639" y="523697"/>
              <a:ext cx="2441194" cy="5565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6838" y="523697"/>
              <a:ext cx="8017383" cy="55656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31321" y="5779096"/>
            <a:ext cx="1360677" cy="107890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1587500" y="1284452"/>
            <a:ext cx="9229090" cy="5483225"/>
            <a:chOff x="1587500" y="1284452"/>
            <a:chExt cx="9229090" cy="5483225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87500" y="1284452"/>
              <a:ext cx="8884666" cy="48858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84434" y="5838854"/>
              <a:ext cx="731596" cy="92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57061" y="6263030"/>
            <a:ext cx="416559" cy="313055"/>
            <a:chOff x="5957061" y="6263030"/>
            <a:chExt cx="416559" cy="313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7061" y="6263030"/>
              <a:ext cx="283463" cy="3127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8793" y="6263030"/>
              <a:ext cx="274320" cy="312724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37641" y="1018362"/>
            <a:ext cx="10897870" cy="4469765"/>
            <a:chOff x="637641" y="1018362"/>
            <a:chExt cx="10897870" cy="446976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368" y="1194815"/>
              <a:ext cx="10876788" cy="42931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5194" y="2306447"/>
              <a:ext cx="1680845" cy="3474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5194" y="2611196"/>
              <a:ext cx="855878" cy="3477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641" y="1018362"/>
              <a:ext cx="5393436" cy="6251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31510" y="1018362"/>
              <a:ext cx="362712" cy="625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12866" y="1018362"/>
              <a:ext cx="3420237" cy="6251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45642" y="2511932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306" y="0"/>
                  </a:lnTo>
                </a:path>
              </a:pathLst>
            </a:custGeom>
            <a:ln w="41275">
              <a:solidFill>
                <a:srgbClr val="342F7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55840" y="2349880"/>
              <a:ext cx="219075" cy="334645"/>
            </a:xfrm>
            <a:custGeom>
              <a:avLst/>
              <a:gdLst/>
              <a:ahLst/>
              <a:cxnLst/>
              <a:rect l="l" t="t" r="r" b="b"/>
              <a:pathLst>
                <a:path w="219075" h="334644">
                  <a:moveTo>
                    <a:pt x="0" y="334645"/>
                  </a:moveTo>
                  <a:lnTo>
                    <a:pt x="218566" y="160655"/>
                  </a:lnTo>
                  <a:lnTo>
                    <a:pt x="4457" y="0"/>
                  </a:lnTo>
                </a:path>
              </a:pathLst>
            </a:custGeom>
            <a:ln w="41275">
              <a:solidFill>
                <a:srgbClr val="342F7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5194" y="3371977"/>
              <a:ext cx="2313939" cy="34747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45642" y="3577208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306" y="0"/>
                  </a:lnTo>
                </a:path>
              </a:pathLst>
            </a:custGeom>
            <a:ln w="41275">
              <a:solidFill>
                <a:srgbClr val="342F7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55840" y="3415156"/>
              <a:ext cx="219075" cy="334645"/>
            </a:xfrm>
            <a:custGeom>
              <a:avLst/>
              <a:gdLst/>
              <a:ahLst/>
              <a:cxnLst/>
              <a:rect l="l" t="t" r="r" b="b"/>
              <a:pathLst>
                <a:path w="219075" h="334645">
                  <a:moveTo>
                    <a:pt x="0" y="334517"/>
                  </a:moveTo>
                  <a:lnTo>
                    <a:pt x="218566" y="160527"/>
                  </a:lnTo>
                  <a:lnTo>
                    <a:pt x="4457" y="0"/>
                  </a:lnTo>
                </a:path>
              </a:pathLst>
            </a:custGeom>
            <a:ln w="41275">
              <a:solidFill>
                <a:srgbClr val="342F7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25194" y="4390897"/>
              <a:ext cx="3057779" cy="3474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25194" y="4695697"/>
              <a:ext cx="2328545" cy="34747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45642" y="4729225"/>
              <a:ext cx="316865" cy="0"/>
            </a:xfrm>
            <a:custGeom>
              <a:avLst/>
              <a:gdLst/>
              <a:ahLst/>
              <a:cxnLst/>
              <a:rect l="l" t="t" r="r" b="b"/>
              <a:pathLst>
                <a:path w="316865" h="0">
                  <a:moveTo>
                    <a:pt x="0" y="0"/>
                  </a:moveTo>
                  <a:lnTo>
                    <a:pt x="316306" y="0"/>
                  </a:lnTo>
                </a:path>
              </a:pathLst>
            </a:custGeom>
            <a:ln w="41275">
              <a:solidFill>
                <a:srgbClr val="342F7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55840" y="4567300"/>
              <a:ext cx="219075" cy="334645"/>
            </a:xfrm>
            <a:custGeom>
              <a:avLst/>
              <a:gdLst/>
              <a:ahLst/>
              <a:cxnLst/>
              <a:rect l="l" t="t" r="r" b="b"/>
              <a:pathLst>
                <a:path w="219075" h="334645">
                  <a:moveTo>
                    <a:pt x="0" y="334518"/>
                  </a:moveTo>
                  <a:lnTo>
                    <a:pt x="218566" y="160528"/>
                  </a:lnTo>
                  <a:lnTo>
                    <a:pt x="4457" y="0"/>
                  </a:lnTo>
                </a:path>
              </a:pathLst>
            </a:custGeom>
            <a:ln w="41275">
              <a:solidFill>
                <a:srgbClr val="342F7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36410" y="2134819"/>
              <a:ext cx="3424554" cy="3477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36410" y="2439923"/>
              <a:ext cx="1488948" cy="34747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56273" y="2511932"/>
              <a:ext cx="316230" cy="0"/>
            </a:xfrm>
            <a:custGeom>
              <a:avLst/>
              <a:gdLst/>
              <a:ahLst/>
              <a:cxnLst/>
              <a:rect l="l" t="t" r="r" b="b"/>
              <a:pathLst>
                <a:path w="316229" h="0">
                  <a:moveTo>
                    <a:pt x="0" y="0"/>
                  </a:moveTo>
                  <a:lnTo>
                    <a:pt x="316229" y="0"/>
                  </a:lnTo>
                </a:path>
              </a:pathLst>
            </a:custGeom>
            <a:ln w="41275">
              <a:solidFill>
                <a:srgbClr val="342F7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366383" y="2349880"/>
              <a:ext cx="219075" cy="334645"/>
            </a:xfrm>
            <a:custGeom>
              <a:avLst/>
              <a:gdLst/>
              <a:ahLst/>
              <a:cxnLst/>
              <a:rect l="l" t="t" r="r" b="b"/>
              <a:pathLst>
                <a:path w="219075" h="334644">
                  <a:moveTo>
                    <a:pt x="0" y="334645"/>
                  </a:moveTo>
                  <a:lnTo>
                    <a:pt x="218566" y="160655"/>
                  </a:lnTo>
                  <a:lnTo>
                    <a:pt x="4444" y="0"/>
                  </a:lnTo>
                </a:path>
              </a:pathLst>
            </a:custGeom>
            <a:ln w="41275">
              <a:solidFill>
                <a:srgbClr val="342F7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36410" y="3371977"/>
              <a:ext cx="3543807" cy="3474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256273" y="3577208"/>
              <a:ext cx="316230" cy="0"/>
            </a:xfrm>
            <a:custGeom>
              <a:avLst/>
              <a:gdLst/>
              <a:ahLst/>
              <a:cxnLst/>
              <a:rect l="l" t="t" r="r" b="b"/>
              <a:pathLst>
                <a:path w="316229" h="0">
                  <a:moveTo>
                    <a:pt x="0" y="0"/>
                  </a:moveTo>
                  <a:lnTo>
                    <a:pt x="316229" y="0"/>
                  </a:lnTo>
                </a:path>
              </a:pathLst>
            </a:custGeom>
            <a:ln w="41275">
              <a:solidFill>
                <a:srgbClr val="342F7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366383" y="3415156"/>
              <a:ext cx="219075" cy="334645"/>
            </a:xfrm>
            <a:custGeom>
              <a:avLst/>
              <a:gdLst/>
              <a:ahLst/>
              <a:cxnLst/>
              <a:rect l="l" t="t" r="r" b="b"/>
              <a:pathLst>
                <a:path w="219075" h="334645">
                  <a:moveTo>
                    <a:pt x="0" y="334517"/>
                  </a:moveTo>
                  <a:lnTo>
                    <a:pt x="218566" y="160527"/>
                  </a:lnTo>
                  <a:lnTo>
                    <a:pt x="4444" y="0"/>
                  </a:lnTo>
                </a:path>
              </a:pathLst>
            </a:custGeom>
            <a:ln w="41274">
              <a:solidFill>
                <a:srgbClr val="342F7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36410" y="4390897"/>
              <a:ext cx="3675888" cy="34747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836410" y="4695697"/>
              <a:ext cx="1676146" cy="34747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256273" y="4729225"/>
              <a:ext cx="316230" cy="0"/>
            </a:xfrm>
            <a:custGeom>
              <a:avLst/>
              <a:gdLst/>
              <a:ahLst/>
              <a:cxnLst/>
              <a:rect l="l" t="t" r="r" b="b"/>
              <a:pathLst>
                <a:path w="316229" h="0">
                  <a:moveTo>
                    <a:pt x="0" y="0"/>
                  </a:moveTo>
                  <a:lnTo>
                    <a:pt x="316229" y="0"/>
                  </a:lnTo>
                </a:path>
              </a:pathLst>
            </a:custGeom>
            <a:ln w="41275">
              <a:solidFill>
                <a:srgbClr val="342F7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366383" y="4567300"/>
              <a:ext cx="219075" cy="334645"/>
            </a:xfrm>
            <a:custGeom>
              <a:avLst/>
              <a:gdLst/>
              <a:ahLst/>
              <a:cxnLst/>
              <a:rect l="l" t="t" r="r" b="b"/>
              <a:pathLst>
                <a:path w="219075" h="334645">
                  <a:moveTo>
                    <a:pt x="0" y="334518"/>
                  </a:moveTo>
                  <a:lnTo>
                    <a:pt x="218566" y="160528"/>
                  </a:lnTo>
                  <a:lnTo>
                    <a:pt x="4444" y="0"/>
                  </a:lnTo>
                </a:path>
              </a:pathLst>
            </a:custGeom>
            <a:ln w="41275">
              <a:solidFill>
                <a:srgbClr val="342F7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10084434" y="5779096"/>
            <a:ext cx="2107565" cy="1079500"/>
            <a:chOff x="10084434" y="5779096"/>
            <a:chExt cx="2107565" cy="1079500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831321" y="5779096"/>
              <a:ext cx="1360677" cy="10789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084434" y="5838854"/>
              <a:ext cx="731596" cy="92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14450"/>
            <a:ext cx="12192000" cy="6043930"/>
            <a:chOff x="0" y="814450"/>
            <a:chExt cx="12192000" cy="6043930"/>
          </a:xfrm>
        </p:grpSpPr>
        <p:sp>
          <p:nvSpPr>
            <p:cNvPr id="3" name="object 3"/>
            <p:cNvSpPr/>
            <p:nvPr/>
          </p:nvSpPr>
          <p:spPr>
            <a:xfrm>
              <a:off x="0" y="814450"/>
              <a:ext cx="12192000" cy="6043930"/>
            </a:xfrm>
            <a:custGeom>
              <a:avLst/>
              <a:gdLst/>
              <a:ahLst/>
              <a:cxnLst/>
              <a:rect l="l" t="t" r="r" b="b"/>
              <a:pathLst>
                <a:path w="12192000" h="6043930">
                  <a:moveTo>
                    <a:pt x="12192000" y="0"/>
                  </a:moveTo>
                  <a:lnTo>
                    <a:pt x="0" y="0"/>
                  </a:lnTo>
                  <a:lnTo>
                    <a:pt x="0" y="6043549"/>
                  </a:lnTo>
                  <a:lnTo>
                    <a:pt x="12192000" y="6043549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0839" y="1239897"/>
              <a:ext cx="7510653" cy="56159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57570" y="6263030"/>
              <a:ext cx="283463" cy="312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9302" y="6263030"/>
              <a:ext cx="274320" cy="312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090" y="1493850"/>
              <a:ext cx="1209294" cy="104272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91439" y="206629"/>
            <a:ext cx="11828780" cy="1044575"/>
            <a:chOff x="91439" y="206629"/>
            <a:chExt cx="11828780" cy="104457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39" y="206629"/>
              <a:ext cx="10037826" cy="5562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439" y="694385"/>
              <a:ext cx="11828526" cy="55656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38428" y="2816351"/>
            <a:ext cx="3513454" cy="861060"/>
            <a:chOff x="738428" y="2816351"/>
            <a:chExt cx="3513454" cy="86106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530" y="2816351"/>
              <a:ext cx="1672717" cy="312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91842" y="2816351"/>
              <a:ext cx="978979" cy="3124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8530" y="3090671"/>
              <a:ext cx="680313" cy="3124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5433" y="3090671"/>
              <a:ext cx="2869565" cy="3124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68825" y="3090671"/>
              <a:ext cx="182879" cy="3124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38428" y="3361181"/>
              <a:ext cx="3421379" cy="12700"/>
            </a:xfrm>
            <a:custGeom>
              <a:avLst/>
              <a:gdLst/>
              <a:ahLst/>
              <a:cxnLst/>
              <a:rect l="l" t="t" r="r" b="b"/>
              <a:pathLst>
                <a:path w="3421379" h="12700">
                  <a:moveTo>
                    <a:pt x="3421329" y="0"/>
                  </a:moveTo>
                  <a:lnTo>
                    <a:pt x="0" y="0"/>
                  </a:lnTo>
                  <a:lnTo>
                    <a:pt x="0" y="12191"/>
                  </a:lnTo>
                  <a:lnTo>
                    <a:pt x="3421329" y="12191"/>
                  </a:lnTo>
                  <a:lnTo>
                    <a:pt x="3421329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8530" y="3364991"/>
              <a:ext cx="1152144" cy="3124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62633" y="3364991"/>
              <a:ext cx="158495" cy="3124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38428" y="3635501"/>
              <a:ext cx="1103630" cy="12700"/>
            </a:xfrm>
            <a:custGeom>
              <a:avLst/>
              <a:gdLst/>
              <a:ahLst/>
              <a:cxnLst/>
              <a:rect l="l" t="t" r="r" b="b"/>
              <a:pathLst>
                <a:path w="1103630" h="12700">
                  <a:moveTo>
                    <a:pt x="1103325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1103325" y="12192"/>
                  </a:lnTo>
                  <a:lnTo>
                    <a:pt x="1103325" y="0"/>
                  </a:lnTo>
                  <a:close/>
                </a:path>
              </a:pathLst>
            </a:custGeom>
            <a:solidFill>
              <a:srgbClr val="0462C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738530" y="3913885"/>
            <a:ext cx="3319779" cy="312420"/>
            <a:chOff x="738530" y="3913885"/>
            <a:chExt cx="3319779" cy="312420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8530" y="3913885"/>
              <a:ext cx="1299210" cy="3124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19605" y="3913885"/>
              <a:ext cx="2138425" cy="312419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0084434" y="5779096"/>
            <a:ext cx="2107565" cy="1079500"/>
            <a:chOff x="10084434" y="5779096"/>
            <a:chExt cx="2107565" cy="1079500"/>
          </a:xfrm>
        </p:grpSpPr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831321" y="5779096"/>
              <a:ext cx="1360677" cy="10789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84434" y="5838854"/>
              <a:ext cx="731596" cy="9287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dc:title>Презентация PowerPoint</dc:title>
  <dcterms:created xsi:type="dcterms:W3CDTF">2024-02-09T02:21:53Z</dcterms:created>
  <dcterms:modified xsi:type="dcterms:W3CDTF">2024-02-09T02:21:53Z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2024-02-09T00:00:00Z</vt:filetime>
  </property>
</Properties>
</file>